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4062" r:id="rId2"/>
  </p:sldMasterIdLst>
  <p:notesMasterIdLst>
    <p:notesMasterId r:id="rId24"/>
  </p:notesMasterIdLst>
  <p:handoutMasterIdLst>
    <p:handoutMasterId r:id="rId25"/>
  </p:handoutMasterIdLst>
  <p:sldIdLst>
    <p:sldId id="318" r:id="rId3"/>
    <p:sldId id="309" r:id="rId4"/>
    <p:sldId id="281" r:id="rId5"/>
    <p:sldId id="317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27" r:id="rId15"/>
    <p:sldId id="328" r:id="rId16"/>
    <p:sldId id="329" r:id="rId17"/>
    <p:sldId id="330" r:id="rId18"/>
    <p:sldId id="333" r:id="rId19"/>
    <p:sldId id="332" r:id="rId20"/>
    <p:sldId id="306" r:id="rId21"/>
    <p:sldId id="316" r:id="rId22"/>
    <p:sldId id="315" r:id="rId23"/>
  </p:sldIdLst>
  <p:sldSz cx="9144000" cy="5143500" type="screen16x9"/>
  <p:notesSz cx="9144000" cy="6858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775C"/>
    <a:srgbClr val="293E3F"/>
    <a:srgbClr val="FFFFFF"/>
    <a:srgbClr val="F09687"/>
    <a:srgbClr val="F38472"/>
    <a:srgbClr val="F9B1A5"/>
    <a:srgbClr val="535553"/>
    <a:srgbClr val="0046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4660"/>
  </p:normalViewPr>
  <p:slideViewPr>
    <p:cSldViewPr>
      <p:cViewPr varScale="1">
        <p:scale>
          <a:sx n="90" d="100"/>
          <a:sy n="90" d="100"/>
        </p:scale>
        <p:origin x="804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23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1604EC-8E0B-4019-B94F-661757CC8C96}" type="doc">
      <dgm:prSet loTypeId="urn:microsoft.com/office/officeart/2005/8/layout/orgChart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D3FFD29F-F8CF-4CB2-BE0D-7820FF011824}">
      <dgm:prSet phldrT="[Texto]"/>
      <dgm:spPr>
        <a:xfrm>
          <a:off x="1410367" y="99836"/>
          <a:ext cx="1165371" cy="582685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pt-BR" dirty="0" err="1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Objective</a:t>
          </a:r>
          <a:endParaRPr lang="pt-BR" dirty="0">
            <a:solidFill>
              <a:sysClr val="window" lastClr="FFFFFF"/>
            </a:solidFill>
            <a:latin typeface="Calibri" panose="020F0502020204030204"/>
            <a:ea typeface="+mn-ea"/>
            <a:cs typeface="Arial"/>
          </a:endParaRPr>
        </a:p>
      </dgm:t>
    </dgm:pt>
    <dgm:pt modelId="{5C0C9691-1553-4E67-969E-640785D50E41}" type="parTrans" cxnId="{714F1F12-EE1C-4BFA-99AC-D61E36F9BFF0}">
      <dgm:prSet/>
      <dgm:spPr/>
      <dgm:t>
        <a:bodyPr/>
        <a:lstStyle/>
        <a:p>
          <a:endParaRPr lang="pt-BR"/>
        </a:p>
      </dgm:t>
    </dgm:pt>
    <dgm:pt modelId="{73AF9D4C-63A6-420D-A646-0FDD011CF5AE}" type="sibTrans" cxnId="{714F1F12-EE1C-4BFA-99AC-D61E36F9BFF0}">
      <dgm:prSet/>
      <dgm:spPr/>
      <dgm:t>
        <a:bodyPr/>
        <a:lstStyle/>
        <a:p>
          <a:endParaRPr lang="pt-BR" dirty="0"/>
        </a:p>
      </dgm:t>
    </dgm:pt>
    <dgm:pt modelId="{D2156C1F-215B-4C72-BDDB-881BF0498615}">
      <dgm:prSet phldrT="[Texto]"/>
      <dgm:spPr>
        <a:xfrm>
          <a:off x="185526" y="927250"/>
          <a:ext cx="1165371" cy="582685"/>
        </a:xfrm>
        <a:prstGeom prst="rect">
          <a:avLst/>
        </a:prstGeom>
        <a:solidFill>
          <a:srgbClr val="ED7D31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pt-BR" dirty="0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Key </a:t>
          </a:r>
          <a:r>
            <a:rPr lang="pt-BR" dirty="0" err="1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Result</a:t>
          </a:r>
          <a:endParaRPr lang="pt-BR" dirty="0">
            <a:solidFill>
              <a:sysClr val="window" lastClr="FFFFFF"/>
            </a:solidFill>
            <a:latin typeface="Calibri" panose="020F0502020204030204"/>
            <a:ea typeface="+mn-ea"/>
            <a:cs typeface="Arial"/>
          </a:endParaRPr>
        </a:p>
      </dgm:t>
    </dgm:pt>
    <dgm:pt modelId="{8CB42DA8-A9BC-48E7-9501-2F1A4071D329}" type="parTrans" cxnId="{102D44DF-104A-4C36-BB71-8D0CB55FE36D}">
      <dgm:prSet/>
      <dgm:spPr>
        <a:xfrm>
          <a:off x="768212" y="682521"/>
          <a:ext cx="1224840" cy="244728"/>
        </a:xfrm>
        <a:custGeom>
          <a:avLst/>
          <a:gdLst/>
          <a:ahLst/>
          <a:cxnLst/>
          <a:rect l="0" t="0" r="0" b="0"/>
          <a:pathLst>
            <a:path>
              <a:moveTo>
                <a:pt x="1545128" y="0"/>
              </a:moveTo>
              <a:lnTo>
                <a:pt x="1545128" y="134081"/>
              </a:lnTo>
              <a:lnTo>
                <a:pt x="0" y="134081"/>
              </a:lnTo>
              <a:lnTo>
                <a:pt x="0" y="268162"/>
              </a:lnTo>
            </a:path>
          </a:pathLst>
        </a:custGeom>
        <a:noFill/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pt-BR"/>
        </a:p>
      </dgm:t>
    </dgm:pt>
    <dgm:pt modelId="{F32730C9-8195-4354-8C64-AF401C69F4C0}" type="sibTrans" cxnId="{102D44DF-104A-4C36-BB71-8D0CB55FE36D}">
      <dgm:prSet/>
      <dgm:spPr/>
      <dgm:t>
        <a:bodyPr/>
        <a:lstStyle/>
        <a:p>
          <a:endParaRPr lang="pt-BR"/>
        </a:p>
      </dgm:t>
    </dgm:pt>
    <dgm:pt modelId="{F584354D-19DB-4C19-B9B2-0E77A2E5A3D7}">
      <dgm:prSet phldrT="[Texto]"/>
      <dgm:spPr>
        <a:xfrm>
          <a:off x="1410367" y="927250"/>
          <a:ext cx="1165371" cy="582685"/>
        </a:xfrm>
        <a:prstGeom prst="rect">
          <a:avLst/>
        </a:prstGeom>
        <a:solidFill>
          <a:srgbClr val="ED7D31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pt-BR" dirty="0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Key </a:t>
          </a:r>
          <a:r>
            <a:rPr lang="pt-BR" dirty="0" err="1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Result</a:t>
          </a:r>
          <a:endParaRPr lang="pt-BR" dirty="0">
            <a:solidFill>
              <a:sysClr val="window" lastClr="FFFFFF"/>
            </a:solidFill>
            <a:latin typeface="Calibri" panose="020F0502020204030204"/>
            <a:ea typeface="+mn-ea"/>
            <a:cs typeface="Arial"/>
          </a:endParaRPr>
        </a:p>
      </dgm:t>
    </dgm:pt>
    <dgm:pt modelId="{96BC16B9-DEFA-4090-B6B6-C4C6F82D288F}" type="parTrans" cxnId="{AD6E4B9D-86F9-4CA5-9911-E4C188FB759D}">
      <dgm:prSet/>
      <dgm:spPr>
        <a:xfrm>
          <a:off x="1947333" y="682521"/>
          <a:ext cx="91440" cy="244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8162"/>
              </a:lnTo>
            </a:path>
          </a:pathLst>
        </a:custGeom>
        <a:noFill/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pt-BR"/>
        </a:p>
      </dgm:t>
    </dgm:pt>
    <dgm:pt modelId="{F84090A8-0FB7-421C-968A-5988FB929E81}" type="sibTrans" cxnId="{AD6E4B9D-86F9-4CA5-9911-E4C188FB759D}">
      <dgm:prSet/>
      <dgm:spPr/>
      <dgm:t>
        <a:bodyPr/>
        <a:lstStyle/>
        <a:p>
          <a:endParaRPr lang="pt-BR"/>
        </a:p>
      </dgm:t>
    </dgm:pt>
    <dgm:pt modelId="{BAE37DE3-133D-437D-8D13-682EDEA82CB8}">
      <dgm:prSet phldrT="[Texto]"/>
      <dgm:spPr>
        <a:xfrm>
          <a:off x="2668503" y="927250"/>
          <a:ext cx="1165371" cy="582685"/>
        </a:xfrm>
        <a:prstGeom prst="rect">
          <a:avLst/>
        </a:prstGeom>
        <a:solidFill>
          <a:srgbClr val="ED7D31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pt-BR" dirty="0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Key </a:t>
          </a:r>
          <a:r>
            <a:rPr lang="pt-BR" dirty="0" err="1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Result</a:t>
          </a:r>
          <a:endParaRPr lang="pt-BR" dirty="0">
            <a:solidFill>
              <a:sysClr val="window" lastClr="FFFFFF"/>
            </a:solidFill>
            <a:latin typeface="Calibri" panose="020F0502020204030204"/>
            <a:ea typeface="+mn-ea"/>
            <a:cs typeface="Arial"/>
          </a:endParaRPr>
        </a:p>
      </dgm:t>
    </dgm:pt>
    <dgm:pt modelId="{CD03B7C5-1351-4BA4-B6A9-7B36BF798D4A}" type="parTrans" cxnId="{564D6C3F-AECC-43B7-8BD5-0D2EF28C77E5}">
      <dgm:prSet/>
      <dgm:spPr>
        <a:xfrm>
          <a:off x="1993053" y="682521"/>
          <a:ext cx="1258135" cy="2447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081"/>
              </a:lnTo>
              <a:lnTo>
                <a:pt x="1545128" y="134081"/>
              </a:lnTo>
              <a:lnTo>
                <a:pt x="1545128" y="268162"/>
              </a:lnTo>
            </a:path>
          </a:pathLst>
        </a:custGeom>
        <a:noFill/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pt-BR"/>
        </a:p>
      </dgm:t>
    </dgm:pt>
    <dgm:pt modelId="{07D48F07-447C-46CA-8CD4-3DAB13C88DAD}" type="sibTrans" cxnId="{564D6C3F-AECC-43B7-8BD5-0D2EF28C77E5}">
      <dgm:prSet/>
      <dgm:spPr/>
      <dgm:t>
        <a:bodyPr/>
        <a:lstStyle/>
        <a:p>
          <a:endParaRPr lang="pt-BR"/>
        </a:p>
      </dgm:t>
    </dgm:pt>
    <dgm:pt modelId="{9FD5B287-6EFD-451A-8C4B-41380991DF1F}">
      <dgm:prSet/>
      <dgm:spPr>
        <a:xfrm>
          <a:off x="449378" y="1604319"/>
          <a:ext cx="623858" cy="192839"/>
        </a:xfrm>
        <a:prstGeom prst="rect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pt-BR" dirty="0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TO DO </a:t>
          </a:r>
        </a:p>
      </dgm:t>
    </dgm:pt>
    <dgm:pt modelId="{4B6ABBB4-B871-4327-8584-9CB5F9141220}" type="parTrans" cxnId="{F7D6A39A-07FD-4645-A042-C4CD86C173BA}">
      <dgm:prSet/>
      <dgm:spPr>
        <a:xfrm>
          <a:off x="302063" y="1509935"/>
          <a:ext cx="147314" cy="1908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074"/>
              </a:lnTo>
              <a:lnTo>
                <a:pt x="124112" y="209074"/>
              </a:lnTo>
            </a:path>
          </a:pathLst>
        </a:custGeom>
        <a:noFill/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pt-BR"/>
        </a:p>
      </dgm:t>
    </dgm:pt>
    <dgm:pt modelId="{E9EA6793-32F5-49F3-A84C-4D11423FBA96}" type="sibTrans" cxnId="{F7D6A39A-07FD-4645-A042-C4CD86C173BA}">
      <dgm:prSet/>
      <dgm:spPr/>
      <dgm:t>
        <a:bodyPr/>
        <a:lstStyle/>
        <a:p>
          <a:endParaRPr lang="pt-BR"/>
        </a:p>
      </dgm:t>
    </dgm:pt>
    <dgm:pt modelId="{259CF2A8-F8AA-4794-8C96-3AB004ECB5B1}">
      <dgm:prSet/>
      <dgm:spPr>
        <a:xfrm>
          <a:off x="449378" y="1844246"/>
          <a:ext cx="623858" cy="192839"/>
        </a:xfrm>
        <a:prstGeom prst="rect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pt-BR" dirty="0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TO DO </a:t>
          </a:r>
        </a:p>
      </dgm:t>
    </dgm:pt>
    <dgm:pt modelId="{3953FFAB-A3DF-47AF-9566-8DA937143A8E}" type="parTrans" cxnId="{9ED8CC65-B365-4A57-AAF6-FE0E6B84444B}">
      <dgm:prSet/>
      <dgm:spPr>
        <a:xfrm>
          <a:off x="302063" y="1509935"/>
          <a:ext cx="147314" cy="4307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1975"/>
              </a:lnTo>
              <a:lnTo>
                <a:pt x="124112" y="471975"/>
              </a:lnTo>
            </a:path>
          </a:pathLst>
        </a:custGeom>
        <a:noFill/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pt-BR"/>
        </a:p>
      </dgm:t>
    </dgm:pt>
    <dgm:pt modelId="{D91714A0-D4A9-4671-88F6-7C9D01D75B43}" type="sibTrans" cxnId="{9ED8CC65-B365-4A57-AAF6-FE0E6B84444B}">
      <dgm:prSet/>
      <dgm:spPr/>
      <dgm:t>
        <a:bodyPr/>
        <a:lstStyle/>
        <a:p>
          <a:endParaRPr lang="pt-BR"/>
        </a:p>
      </dgm:t>
    </dgm:pt>
    <dgm:pt modelId="{201FE7B7-3EDB-4233-ADC2-294739AC3DE3}">
      <dgm:prSet/>
      <dgm:spPr>
        <a:xfrm>
          <a:off x="449378" y="2078835"/>
          <a:ext cx="623858" cy="192839"/>
        </a:xfrm>
        <a:prstGeom prst="rect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pt-BR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TO DO </a:t>
          </a:r>
        </a:p>
      </dgm:t>
    </dgm:pt>
    <dgm:pt modelId="{35B51D2D-E16B-4247-8469-C858C10C61F8}" type="parTrans" cxnId="{871E37FC-9A1D-4F4D-B1E9-05379D1240A8}">
      <dgm:prSet/>
      <dgm:spPr>
        <a:xfrm>
          <a:off x="302063" y="1509935"/>
          <a:ext cx="147314" cy="6653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29029"/>
              </a:lnTo>
              <a:lnTo>
                <a:pt x="124112" y="729029"/>
              </a:lnTo>
            </a:path>
          </a:pathLst>
        </a:custGeom>
        <a:noFill/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pt-BR"/>
        </a:p>
      </dgm:t>
    </dgm:pt>
    <dgm:pt modelId="{6A5005B0-C0C2-465F-A22A-8EAD73A43D86}" type="sibTrans" cxnId="{871E37FC-9A1D-4F4D-B1E9-05379D1240A8}">
      <dgm:prSet/>
      <dgm:spPr/>
      <dgm:t>
        <a:bodyPr/>
        <a:lstStyle/>
        <a:p>
          <a:endParaRPr lang="pt-BR"/>
        </a:p>
      </dgm:t>
    </dgm:pt>
    <dgm:pt modelId="{DFAD89D9-BF65-471E-A052-23D4E7FD76AC}">
      <dgm:prSet/>
      <dgm:spPr>
        <a:xfrm>
          <a:off x="1598446" y="1604319"/>
          <a:ext cx="623858" cy="192839"/>
        </a:xfrm>
        <a:prstGeom prst="rect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pt-BR" dirty="0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TO DO </a:t>
          </a:r>
        </a:p>
      </dgm:t>
    </dgm:pt>
    <dgm:pt modelId="{0B519ABC-0C83-466C-B1DE-0C22275D2897}" type="parTrans" cxnId="{0D2796D5-79A3-4580-943E-B0D0ECADCD7C}">
      <dgm:prSet/>
      <dgm:spPr>
        <a:xfrm>
          <a:off x="1481184" y="1509935"/>
          <a:ext cx="91440" cy="1908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074"/>
              </a:lnTo>
              <a:lnTo>
                <a:pt x="124112" y="209074"/>
              </a:lnTo>
            </a:path>
          </a:pathLst>
        </a:custGeom>
        <a:noFill/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pt-BR"/>
        </a:p>
      </dgm:t>
    </dgm:pt>
    <dgm:pt modelId="{DEB54656-D85C-4DB1-BAEB-63817118F807}" type="sibTrans" cxnId="{0D2796D5-79A3-4580-943E-B0D0ECADCD7C}">
      <dgm:prSet/>
      <dgm:spPr/>
      <dgm:t>
        <a:bodyPr/>
        <a:lstStyle/>
        <a:p>
          <a:endParaRPr lang="pt-BR"/>
        </a:p>
      </dgm:t>
    </dgm:pt>
    <dgm:pt modelId="{DD9CED26-6C07-4FD5-B242-EC966B51461E}">
      <dgm:prSet/>
      <dgm:spPr>
        <a:xfrm>
          <a:off x="1598446" y="1844246"/>
          <a:ext cx="623858" cy="192839"/>
        </a:xfrm>
        <a:prstGeom prst="rect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pt-BR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TO DO </a:t>
          </a:r>
        </a:p>
      </dgm:t>
    </dgm:pt>
    <dgm:pt modelId="{DCD22758-F985-4828-8A91-40279189E266}" type="parTrans" cxnId="{5D9D4206-B130-4841-9114-1A32EED4241D}">
      <dgm:prSet/>
      <dgm:spPr>
        <a:xfrm>
          <a:off x="1481184" y="1509935"/>
          <a:ext cx="91440" cy="4307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1975"/>
              </a:lnTo>
              <a:lnTo>
                <a:pt x="124112" y="471975"/>
              </a:lnTo>
            </a:path>
          </a:pathLst>
        </a:custGeom>
        <a:noFill/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pt-BR"/>
        </a:p>
      </dgm:t>
    </dgm:pt>
    <dgm:pt modelId="{61CF63C2-9BB1-4159-BF5C-5E7DABDCDBD5}" type="sibTrans" cxnId="{5D9D4206-B130-4841-9114-1A32EED4241D}">
      <dgm:prSet/>
      <dgm:spPr/>
      <dgm:t>
        <a:bodyPr/>
        <a:lstStyle/>
        <a:p>
          <a:endParaRPr lang="pt-BR"/>
        </a:p>
      </dgm:t>
    </dgm:pt>
    <dgm:pt modelId="{B19E1A04-A43C-4133-BB6B-366FC186C13B}">
      <dgm:prSet/>
      <dgm:spPr>
        <a:xfrm>
          <a:off x="1598446" y="2078835"/>
          <a:ext cx="623858" cy="192839"/>
        </a:xfrm>
        <a:prstGeom prst="rect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pt-BR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TO DO </a:t>
          </a:r>
        </a:p>
      </dgm:t>
    </dgm:pt>
    <dgm:pt modelId="{0CB5B8B3-FE28-42FB-8C14-1F99929FD613}" type="parTrans" cxnId="{4CF03100-0656-47F0-9EAC-B734B89DF4C2}">
      <dgm:prSet/>
      <dgm:spPr>
        <a:xfrm>
          <a:off x="1481184" y="1509935"/>
          <a:ext cx="91440" cy="6653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29029"/>
              </a:lnTo>
              <a:lnTo>
                <a:pt x="124112" y="729029"/>
              </a:lnTo>
            </a:path>
          </a:pathLst>
        </a:custGeom>
        <a:noFill/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pt-BR"/>
        </a:p>
      </dgm:t>
    </dgm:pt>
    <dgm:pt modelId="{1EA35DF7-887F-4606-B2AF-7CB6A48B50B1}" type="sibTrans" cxnId="{4CF03100-0656-47F0-9EAC-B734B89DF4C2}">
      <dgm:prSet/>
      <dgm:spPr/>
      <dgm:t>
        <a:bodyPr/>
        <a:lstStyle/>
        <a:p>
          <a:endParaRPr lang="pt-BR"/>
        </a:p>
      </dgm:t>
    </dgm:pt>
    <dgm:pt modelId="{05E579B8-700D-4FD2-99DD-7FF856673F50}">
      <dgm:prSet/>
      <dgm:spPr>
        <a:xfrm>
          <a:off x="2876545" y="1604319"/>
          <a:ext cx="623858" cy="192839"/>
        </a:xfrm>
        <a:prstGeom prst="rect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pt-BR" dirty="0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TO DO </a:t>
          </a:r>
        </a:p>
      </dgm:t>
    </dgm:pt>
    <dgm:pt modelId="{AD5C3CDD-5778-46F6-A5DB-25C111AF2482}" type="parTrans" cxnId="{67462387-0420-4B44-BA01-750B9E6A1EC8}">
      <dgm:prSet/>
      <dgm:spPr>
        <a:xfrm>
          <a:off x="2785040" y="1509935"/>
          <a:ext cx="91504" cy="1908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074"/>
              </a:lnTo>
              <a:lnTo>
                <a:pt x="124112" y="209074"/>
              </a:lnTo>
            </a:path>
          </a:pathLst>
        </a:custGeom>
        <a:noFill/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pt-BR"/>
        </a:p>
      </dgm:t>
    </dgm:pt>
    <dgm:pt modelId="{DC40913A-A14F-4390-8F7A-9CC9C3E3D63C}" type="sibTrans" cxnId="{67462387-0420-4B44-BA01-750B9E6A1EC8}">
      <dgm:prSet/>
      <dgm:spPr/>
      <dgm:t>
        <a:bodyPr/>
        <a:lstStyle/>
        <a:p>
          <a:endParaRPr lang="pt-BR"/>
        </a:p>
      </dgm:t>
    </dgm:pt>
    <dgm:pt modelId="{1AC9D456-A55B-42C0-A65A-6E0BFE64D163}">
      <dgm:prSet/>
      <dgm:spPr>
        <a:xfrm>
          <a:off x="2876545" y="1844246"/>
          <a:ext cx="623858" cy="192839"/>
        </a:xfrm>
        <a:prstGeom prst="rect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pt-BR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TO DO </a:t>
          </a:r>
        </a:p>
      </dgm:t>
    </dgm:pt>
    <dgm:pt modelId="{525B8F88-7885-421F-8845-D679EF65DC0B}" type="parTrans" cxnId="{65E3C773-BABE-4682-8F3E-1A2E18D65584}">
      <dgm:prSet/>
      <dgm:spPr>
        <a:xfrm>
          <a:off x="2785040" y="1509935"/>
          <a:ext cx="91504" cy="4307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1975"/>
              </a:lnTo>
              <a:lnTo>
                <a:pt x="124112" y="471975"/>
              </a:lnTo>
            </a:path>
          </a:pathLst>
        </a:custGeom>
        <a:noFill/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pt-BR"/>
        </a:p>
      </dgm:t>
    </dgm:pt>
    <dgm:pt modelId="{08CD2A14-9F66-4B99-8AAA-2F03E9402BAF}" type="sibTrans" cxnId="{65E3C773-BABE-4682-8F3E-1A2E18D65584}">
      <dgm:prSet/>
      <dgm:spPr/>
      <dgm:t>
        <a:bodyPr/>
        <a:lstStyle/>
        <a:p>
          <a:endParaRPr lang="pt-BR"/>
        </a:p>
      </dgm:t>
    </dgm:pt>
    <dgm:pt modelId="{E7E941BC-35D9-4208-A07A-3688A0A25D13}">
      <dgm:prSet/>
      <dgm:spPr>
        <a:xfrm>
          <a:off x="2876545" y="2078835"/>
          <a:ext cx="623858" cy="192839"/>
        </a:xfrm>
        <a:prstGeom prst="rect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pt-BR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TO DO </a:t>
          </a:r>
        </a:p>
      </dgm:t>
    </dgm:pt>
    <dgm:pt modelId="{A2EEA37E-9387-4B6E-87A8-DA680D2864C9}" type="parTrans" cxnId="{3B9FF2CD-5665-47C6-8B08-4F30766DA931}">
      <dgm:prSet/>
      <dgm:spPr>
        <a:xfrm>
          <a:off x="2785040" y="1509935"/>
          <a:ext cx="91504" cy="6653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29029"/>
              </a:lnTo>
              <a:lnTo>
                <a:pt x="124112" y="729029"/>
              </a:lnTo>
            </a:path>
          </a:pathLst>
        </a:custGeom>
        <a:noFill/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pt-BR"/>
        </a:p>
      </dgm:t>
    </dgm:pt>
    <dgm:pt modelId="{FF63B747-6B04-46CF-81D4-86AA9924BB82}" type="sibTrans" cxnId="{3B9FF2CD-5665-47C6-8B08-4F30766DA931}">
      <dgm:prSet/>
      <dgm:spPr/>
      <dgm:t>
        <a:bodyPr/>
        <a:lstStyle/>
        <a:p>
          <a:endParaRPr lang="pt-BR"/>
        </a:p>
      </dgm:t>
    </dgm:pt>
    <dgm:pt modelId="{20A046A6-750A-4BE0-B54A-8A0CFC4E504A}" type="pres">
      <dgm:prSet presAssocID="{E41604EC-8E0B-4019-B94F-661757CC8C9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88BDCC9-2274-4E6D-BD00-DE40CCD7FBCB}" type="pres">
      <dgm:prSet presAssocID="{D3FFD29F-F8CF-4CB2-BE0D-7820FF011824}" presName="hierRoot1" presStyleCnt="0">
        <dgm:presLayoutVars>
          <dgm:hierBranch val="init"/>
        </dgm:presLayoutVars>
      </dgm:prSet>
      <dgm:spPr/>
    </dgm:pt>
    <dgm:pt modelId="{2C32E19E-B448-4E2F-9BD2-77D97BA8CE42}" type="pres">
      <dgm:prSet presAssocID="{D3FFD29F-F8CF-4CB2-BE0D-7820FF011824}" presName="rootComposite1" presStyleCnt="0"/>
      <dgm:spPr/>
    </dgm:pt>
    <dgm:pt modelId="{23E0F0A7-0DCA-41ED-984C-629EACAFEA89}" type="pres">
      <dgm:prSet presAssocID="{D3FFD29F-F8CF-4CB2-BE0D-7820FF011824}" presName="rootText1" presStyleLbl="node0" presStyleIdx="0" presStyleCnt="1">
        <dgm:presLayoutVars>
          <dgm:chPref val="3"/>
        </dgm:presLayoutVars>
      </dgm:prSet>
      <dgm:spPr/>
    </dgm:pt>
    <dgm:pt modelId="{928802A7-3063-4D56-A935-85A63B3BE224}" type="pres">
      <dgm:prSet presAssocID="{D3FFD29F-F8CF-4CB2-BE0D-7820FF011824}" presName="rootConnector1" presStyleLbl="node1" presStyleIdx="0" presStyleCnt="0"/>
      <dgm:spPr/>
    </dgm:pt>
    <dgm:pt modelId="{5D081768-5D38-4FEA-B291-8F1127070608}" type="pres">
      <dgm:prSet presAssocID="{D3FFD29F-F8CF-4CB2-BE0D-7820FF011824}" presName="hierChild2" presStyleCnt="0"/>
      <dgm:spPr/>
    </dgm:pt>
    <dgm:pt modelId="{94D795DD-1025-475B-91D9-20076F1E6286}" type="pres">
      <dgm:prSet presAssocID="{8CB42DA8-A9BC-48E7-9501-2F1A4071D329}" presName="Name37" presStyleLbl="parChTrans1D2" presStyleIdx="0" presStyleCnt="3"/>
      <dgm:spPr/>
    </dgm:pt>
    <dgm:pt modelId="{16DB348A-E29A-455F-835F-275A5FFC1DA0}" type="pres">
      <dgm:prSet presAssocID="{D2156C1F-215B-4C72-BDDB-881BF0498615}" presName="hierRoot2" presStyleCnt="0">
        <dgm:presLayoutVars>
          <dgm:hierBranch val="init"/>
        </dgm:presLayoutVars>
      </dgm:prSet>
      <dgm:spPr/>
    </dgm:pt>
    <dgm:pt modelId="{F587206F-D4F7-4E36-A96E-16D7674C3584}" type="pres">
      <dgm:prSet presAssocID="{D2156C1F-215B-4C72-BDDB-881BF0498615}" presName="rootComposite" presStyleCnt="0"/>
      <dgm:spPr/>
    </dgm:pt>
    <dgm:pt modelId="{35A43326-DBAA-4629-98CD-1CD001A016D7}" type="pres">
      <dgm:prSet presAssocID="{D2156C1F-215B-4C72-BDDB-881BF0498615}" presName="rootText" presStyleLbl="node2" presStyleIdx="0" presStyleCnt="3" custLinFactNeighborX="15897">
        <dgm:presLayoutVars>
          <dgm:chPref val="3"/>
        </dgm:presLayoutVars>
      </dgm:prSet>
      <dgm:spPr/>
    </dgm:pt>
    <dgm:pt modelId="{18AE2D68-30D2-40AC-8607-01B4B1BB69C7}" type="pres">
      <dgm:prSet presAssocID="{D2156C1F-215B-4C72-BDDB-881BF0498615}" presName="rootConnector" presStyleLbl="node2" presStyleIdx="0" presStyleCnt="3"/>
      <dgm:spPr/>
    </dgm:pt>
    <dgm:pt modelId="{873B1489-6C13-483D-92FD-E5AF92141DC0}" type="pres">
      <dgm:prSet presAssocID="{D2156C1F-215B-4C72-BDDB-881BF0498615}" presName="hierChild4" presStyleCnt="0"/>
      <dgm:spPr/>
    </dgm:pt>
    <dgm:pt modelId="{4C68971B-8765-4412-95AA-9F79084CF519}" type="pres">
      <dgm:prSet presAssocID="{4B6ABBB4-B871-4327-8584-9CB5F9141220}" presName="Name37" presStyleLbl="parChTrans1D3" presStyleIdx="0" presStyleCnt="9"/>
      <dgm:spPr/>
    </dgm:pt>
    <dgm:pt modelId="{B99BE5FC-7CCA-4FEA-A451-2EAAC64800FA}" type="pres">
      <dgm:prSet presAssocID="{9FD5B287-6EFD-451A-8C4B-41380991DF1F}" presName="hierRoot2" presStyleCnt="0">
        <dgm:presLayoutVars>
          <dgm:hierBranch val="init"/>
        </dgm:presLayoutVars>
      </dgm:prSet>
      <dgm:spPr/>
    </dgm:pt>
    <dgm:pt modelId="{7D0CACC5-DACF-471E-9154-625E9DD55CA4}" type="pres">
      <dgm:prSet presAssocID="{9FD5B287-6EFD-451A-8C4B-41380991DF1F}" presName="rootComposite" presStyleCnt="0"/>
      <dgm:spPr/>
    </dgm:pt>
    <dgm:pt modelId="{A5233C4B-B5FE-460B-BE9C-C0CCD4261D32}" type="pres">
      <dgm:prSet presAssocID="{9FD5B287-6EFD-451A-8C4B-41380991DF1F}" presName="rootText" presStyleLbl="node3" presStyleIdx="0" presStyleCnt="9" custScaleX="53533" custScaleY="33095" custLinFactNeighborX="13538" custLinFactNeighborY="-25802">
        <dgm:presLayoutVars>
          <dgm:chPref val="3"/>
        </dgm:presLayoutVars>
      </dgm:prSet>
      <dgm:spPr/>
    </dgm:pt>
    <dgm:pt modelId="{331CA7E3-E860-489C-BD60-B1FD6C39E90E}" type="pres">
      <dgm:prSet presAssocID="{9FD5B287-6EFD-451A-8C4B-41380991DF1F}" presName="rootConnector" presStyleLbl="node3" presStyleIdx="0" presStyleCnt="9"/>
      <dgm:spPr/>
    </dgm:pt>
    <dgm:pt modelId="{C2C2522A-007A-43AF-83CA-2C19FC5C41DC}" type="pres">
      <dgm:prSet presAssocID="{9FD5B287-6EFD-451A-8C4B-41380991DF1F}" presName="hierChild4" presStyleCnt="0"/>
      <dgm:spPr/>
    </dgm:pt>
    <dgm:pt modelId="{00BE39E7-AEF1-4290-B152-74009AB76BB5}" type="pres">
      <dgm:prSet presAssocID="{9FD5B287-6EFD-451A-8C4B-41380991DF1F}" presName="hierChild5" presStyleCnt="0"/>
      <dgm:spPr/>
    </dgm:pt>
    <dgm:pt modelId="{4318A9C6-7E39-4997-8A56-86E78B3FCE6A}" type="pres">
      <dgm:prSet presAssocID="{3953FFAB-A3DF-47AF-9566-8DA937143A8E}" presName="Name37" presStyleLbl="parChTrans1D3" presStyleIdx="1" presStyleCnt="9"/>
      <dgm:spPr/>
    </dgm:pt>
    <dgm:pt modelId="{4B3FA93D-BBCC-4FFD-8335-40F3FD0C125E}" type="pres">
      <dgm:prSet presAssocID="{259CF2A8-F8AA-4794-8C96-3AB004ECB5B1}" presName="hierRoot2" presStyleCnt="0">
        <dgm:presLayoutVars>
          <dgm:hierBranch val="init"/>
        </dgm:presLayoutVars>
      </dgm:prSet>
      <dgm:spPr/>
    </dgm:pt>
    <dgm:pt modelId="{A632EFA2-C57A-41F6-B4D4-6FDFD1C399CA}" type="pres">
      <dgm:prSet presAssocID="{259CF2A8-F8AA-4794-8C96-3AB004ECB5B1}" presName="rootComposite" presStyleCnt="0"/>
      <dgm:spPr/>
    </dgm:pt>
    <dgm:pt modelId="{7B262CA2-B030-452F-9512-09B6E307139D}" type="pres">
      <dgm:prSet presAssocID="{259CF2A8-F8AA-4794-8C96-3AB004ECB5B1}" presName="rootText" presStyleLbl="node3" presStyleIdx="1" presStyleCnt="9" custScaleX="53533" custScaleY="33095" custLinFactNeighborX="13538" custLinFactNeighborY="-59721">
        <dgm:presLayoutVars>
          <dgm:chPref val="3"/>
        </dgm:presLayoutVars>
      </dgm:prSet>
      <dgm:spPr/>
    </dgm:pt>
    <dgm:pt modelId="{2475E230-DDD4-4BAB-97DD-DB442959B59B}" type="pres">
      <dgm:prSet presAssocID="{259CF2A8-F8AA-4794-8C96-3AB004ECB5B1}" presName="rootConnector" presStyleLbl="node3" presStyleIdx="1" presStyleCnt="9"/>
      <dgm:spPr/>
    </dgm:pt>
    <dgm:pt modelId="{A89AFEB8-0E1A-4FEB-8C09-781F683884C1}" type="pres">
      <dgm:prSet presAssocID="{259CF2A8-F8AA-4794-8C96-3AB004ECB5B1}" presName="hierChild4" presStyleCnt="0"/>
      <dgm:spPr/>
    </dgm:pt>
    <dgm:pt modelId="{2373276F-FEC3-4769-9220-C1F0455D9D4A}" type="pres">
      <dgm:prSet presAssocID="{259CF2A8-F8AA-4794-8C96-3AB004ECB5B1}" presName="hierChild5" presStyleCnt="0"/>
      <dgm:spPr/>
    </dgm:pt>
    <dgm:pt modelId="{3FBE5AED-FA0B-4736-9F02-601585A73837}" type="pres">
      <dgm:prSet presAssocID="{35B51D2D-E16B-4247-8469-C858C10C61F8}" presName="Name37" presStyleLbl="parChTrans1D3" presStyleIdx="2" presStyleCnt="9"/>
      <dgm:spPr/>
    </dgm:pt>
    <dgm:pt modelId="{72F7EC17-B06C-4F2C-8C5B-0462C453844D}" type="pres">
      <dgm:prSet presAssocID="{201FE7B7-3EDB-4233-ADC2-294739AC3DE3}" presName="hierRoot2" presStyleCnt="0">
        <dgm:presLayoutVars>
          <dgm:hierBranch val="init"/>
        </dgm:presLayoutVars>
      </dgm:prSet>
      <dgm:spPr/>
    </dgm:pt>
    <dgm:pt modelId="{936BD25E-BA1F-46CA-8CB8-EDAA4D1F95F8}" type="pres">
      <dgm:prSet presAssocID="{201FE7B7-3EDB-4233-ADC2-294739AC3DE3}" presName="rootComposite" presStyleCnt="0"/>
      <dgm:spPr/>
    </dgm:pt>
    <dgm:pt modelId="{2CF68F57-2388-46BC-AAAD-4FB0ECFD9E6F}" type="pres">
      <dgm:prSet presAssocID="{201FE7B7-3EDB-4233-ADC2-294739AC3DE3}" presName="rootText" presStyleLbl="node3" presStyleIdx="2" presStyleCnt="9" custScaleX="53533" custScaleY="33095" custLinFactNeighborX="13538" custLinFactNeighborY="-94556">
        <dgm:presLayoutVars>
          <dgm:chPref val="3"/>
        </dgm:presLayoutVars>
      </dgm:prSet>
      <dgm:spPr/>
    </dgm:pt>
    <dgm:pt modelId="{21A46A9B-585A-4381-A647-F5D681EBC3D8}" type="pres">
      <dgm:prSet presAssocID="{201FE7B7-3EDB-4233-ADC2-294739AC3DE3}" presName="rootConnector" presStyleLbl="node3" presStyleIdx="2" presStyleCnt="9"/>
      <dgm:spPr/>
    </dgm:pt>
    <dgm:pt modelId="{10C2809B-0BDC-49CA-A860-41BD7AD784B8}" type="pres">
      <dgm:prSet presAssocID="{201FE7B7-3EDB-4233-ADC2-294739AC3DE3}" presName="hierChild4" presStyleCnt="0"/>
      <dgm:spPr/>
    </dgm:pt>
    <dgm:pt modelId="{1123C369-E529-4AC5-8D11-6E865A5F91B6}" type="pres">
      <dgm:prSet presAssocID="{201FE7B7-3EDB-4233-ADC2-294739AC3DE3}" presName="hierChild5" presStyleCnt="0"/>
      <dgm:spPr/>
    </dgm:pt>
    <dgm:pt modelId="{FADB5F4F-DFC8-425D-A155-BE8B418DB1CB}" type="pres">
      <dgm:prSet presAssocID="{D2156C1F-215B-4C72-BDDB-881BF0498615}" presName="hierChild5" presStyleCnt="0"/>
      <dgm:spPr/>
    </dgm:pt>
    <dgm:pt modelId="{C39D134C-5E47-4198-8214-8DF1F9469451}" type="pres">
      <dgm:prSet presAssocID="{96BC16B9-DEFA-4090-B6B6-C4C6F82D288F}" presName="Name37" presStyleLbl="parChTrans1D2" presStyleIdx="1" presStyleCnt="3"/>
      <dgm:spPr/>
    </dgm:pt>
    <dgm:pt modelId="{C50CC1EB-6A73-4641-82A7-44909B262380}" type="pres">
      <dgm:prSet presAssocID="{F584354D-19DB-4C19-B9B2-0E77A2E5A3D7}" presName="hierRoot2" presStyleCnt="0">
        <dgm:presLayoutVars>
          <dgm:hierBranch val="init"/>
        </dgm:presLayoutVars>
      </dgm:prSet>
      <dgm:spPr/>
    </dgm:pt>
    <dgm:pt modelId="{9FBE900B-D2FB-4F6B-A1BA-6BCCC53FB16D}" type="pres">
      <dgm:prSet presAssocID="{F584354D-19DB-4C19-B9B2-0E77A2E5A3D7}" presName="rootComposite" presStyleCnt="0"/>
      <dgm:spPr/>
    </dgm:pt>
    <dgm:pt modelId="{CCB653F8-1ED2-4F90-B0C2-A1B079782773}" type="pres">
      <dgm:prSet presAssocID="{F584354D-19DB-4C19-B9B2-0E77A2E5A3D7}" presName="rootText" presStyleLbl="node2" presStyleIdx="1" presStyleCnt="3">
        <dgm:presLayoutVars>
          <dgm:chPref val="3"/>
        </dgm:presLayoutVars>
      </dgm:prSet>
      <dgm:spPr/>
    </dgm:pt>
    <dgm:pt modelId="{6046AEC2-CE2B-4C43-BE0B-5309044A6E8E}" type="pres">
      <dgm:prSet presAssocID="{F584354D-19DB-4C19-B9B2-0E77A2E5A3D7}" presName="rootConnector" presStyleLbl="node2" presStyleIdx="1" presStyleCnt="3"/>
      <dgm:spPr/>
    </dgm:pt>
    <dgm:pt modelId="{F0587C50-73D4-41FF-A8D8-0A8BD7506B0B}" type="pres">
      <dgm:prSet presAssocID="{F584354D-19DB-4C19-B9B2-0E77A2E5A3D7}" presName="hierChild4" presStyleCnt="0"/>
      <dgm:spPr/>
    </dgm:pt>
    <dgm:pt modelId="{8B4961DA-B26F-4B29-953C-718768138951}" type="pres">
      <dgm:prSet presAssocID="{0B519ABC-0C83-466C-B1DE-0C22275D2897}" presName="Name37" presStyleLbl="parChTrans1D3" presStyleIdx="3" presStyleCnt="9"/>
      <dgm:spPr/>
    </dgm:pt>
    <dgm:pt modelId="{751EF65A-A3DD-4300-A5F4-AB7BDFACB2AA}" type="pres">
      <dgm:prSet presAssocID="{DFAD89D9-BF65-471E-A052-23D4E7FD76AC}" presName="hierRoot2" presStyleCnt="0">
        <dgm:presLayoutVars>
          <dgm:hierBranch val="init"/>
        </dgm:presLayoutVars>
      </dgm:prSet>
      <dgm:spPr/>
    </dgm:pt>
    <dgm:pt modelId="{B188A775-42BD-49F4-8597-40FABEF9707C}" type="pres">
      <dgm:prSet presAssocID="{DFAD89D9-BF65-471E-A052-23D4E7FD76AC}" presName="rootComposite" presStyleCnt="0"/>
      <dgm:spPr/>
    </dgm:pt>
    <dgm:pt modelId="{C7C2960B-4A5E-487C-AEF1-0EF8D21327D5}" type="pres">
      <dgm:prSet presAssocID="{DFAD89D9-BF65-471E-A052-23D4E7FD76AC}" presName="rootText" presStyleLbl="node3" presStyleIdx="3" presStyleCnt="9" custScaleX="53533" custScaleY="33095" custLinFactNeighborX="-8861" custLinFactNeighborY="-25802">
        <dgm:presLayoutVars>
          <dgm:chPref val="3"/>
        </dgm:presLayoutVars>
      </dgm:prSet>
      <dgm:spPr/>
    </dgm:pt>
    <dgm:pt modelId="{2BA241E4-02C6-45B3-B54F-B27FA8550EA1}" type="pres">
      <dgm:prSet presAssocID="{DFAD89D9-BF65-471E-A052-23D4E7FD76AC}" presName="rootConnector" presStyleLbl="node3" presStyleIdx="3" presStyleCnt="9"/>
      <dgm:spPr/>
    </dgm:pt>
    <dgm:pt modelId="{C2086A0F-E79E-4AB5-A18A-2F38F398DD01}" type="pres">
      <dgm:prSet presAssocID="{DFAD89D9-BF65-471E-A052-23D4E7FD76AC}" presName="hierChild4" presStyleCnt="0"/>
      <dgm:spPr/>
    </dgm:pt>
    <dgm:pt modelId="{76B1E2C1-02E2-4C9C-8574-C94CEF1E8DB3}" type="pres">
      <dgm:prSet presAssocID="{DFAD89D9-BF65-471E-A052-23D4E7FD76AC}" presName="hierChild5" presStyleCnt="0"/>
      <dgm:spPr/>
    </dgm:pt>
    <dgm:pt modelId="{D121FB74-31F2-4A2B-874A-3E96CC009B38}" type="pres">
      <dgm:prSet presAssocID="{DCD22758-F985-4828-8A91-40279189E266}" presName="Name37" presStyleLbl="parChTrans1D3" presStyleIdx="4" presStyleCnt="9"/>
      <dgm:spPr/>
    </dgm:pt>
    <dgm:pt modelId="{F065CA95-1660-4A6B-B1B2-F9FE9B6FE906}" type="pres">
      <dgm:prSet presAssocID="{DD9CED26-6C07-4FD5-B242-EC966B51461E}" presName="hierRoot2" presStyleCnt="0">
        <dgm:presLayoutVars>
          <dgm:hierBranch val="init"/>
        </dgm:presLayoutVars>
      </dgm:prSet>
      <dgm:spPr/>
    </dgm:pt>
    <dgm:pt modelId="{7FB1BB3C-A1B0-461A-8FD5-5AE4D51219ED}" type="pres">
      <dgm:prSet presAssocID="{DD9CED26-6C07-4FD5-B242-EC966B51461E}" presName="rootComposite" presStyleCnt="0"/>
      <dgm:spPr/>
    </dgm:pt>
    <dgm:pt modelId="{14B5E309-1A58-4196-9637-1B1DE5FAFB8C}" type="pres">
      <dgm:prSet presAssocID="{DD9CED26-6C07-4FD5-B242-EC966B51461E}" presName="rootText" presStyleLbl="node3" presStyleIdx="4" presStyleCnt="9" custScaleX="53533" custScaleY="33095" custLinFactNeighborX="-8861" custLinFactNeighborY="-59721">
        <dgm:presLayoutVars>
          <dgm:chPref val="3"/>
        </dgm:presLayoutVars>
      </dgm:prSet>
      <dgm:spPr/>
    </dgm:pt>
    <dgm:pt modelId="{07799F8C-C3E3-4119-A861-4A5463D9F51E}" type="pres">
      <dgm:prSet presAssocID="{DD9CED26-6C07-4FD5-B242-EC966B51461E}" presName="rootConnector" presStyleLbl="node3" presStyleIdx="4" presStyleCnt="9"/>
      <dgm:spPr/>
    </dgm:pt>
    <dgm:pt modelId="{DBA37687-FB7E-4F89-866F-D0BC056BD216}" type="pres">
      <dgm:prSet presAssocID="{DD9CED26-6C07-4FD5-B242-EC966B51461E}" presName="hierChild4" presStyleCnt="0"/>
      <dgm:spPr/>
    </dgm:pt>
    <dgm:pt modelId="{64FD6F50-13B5-41B0-8EE7-63FF19264A3D}" type="pres">
      <dgm:prSet presAssocID="{DD9CED26-6C07-4FD5-B242-EC966B51461E}" presName="hierChild5" presStyleCnt="0"/>
      <dgm:spPr/>
    </dgm:pt>
    <dgm:pt modelId="{4EF20797-C847-4EE6-B674-28031140D1FC}" type="pres">
      <dgm:prSet presAssocID="{0CB5B8B3-FE28-42FB-8C14-1F99929FD613}" presName="Name37" presStyleLbl="parChTrans1D3" presStyleIdx="5" presStyleCnt="9"/>
      <dgm:spPr/>
    </dgm:pt>
    <dgm:pt modelId="{ED8D2F8D-C1FE-410E-A51D-A44404EDA097}" type="pres">
      <dgm:prSet presAssocID="{B19E1A04-A43C-4133-BB6B-366FC186C13B}" presName="hierRoot2" presStyleCnt="0">
        <dgm:presLayoutVars>
          <dgm:hierBranch val="init"/>
        </dgm:presLayoutVars>
      </dgm:prSet>
      <dgm:spPr/>
    </dgm:pt>
    <dgm:pt modelId="{34312818-FCD5-4658-93CB-02AFEA0A26FB}" type="pres">
      <dgm:prSet presAssocID="{B19E1A04-A43C-4133-BB6B-366FC186C13B}" presName="rootComposite" presStyleCnt="0"/>
      <dgm:spPr/>
    </dgm:pt>
    <dgm:pt modelId="{2C57801D-5C41-4584-9105-EA9F21E391E9}" type="pres">
      <dgm:prSet presAssocID="{B19E1A04-A43C-4133-BB6B-366FC186C13B}" presName="rootText" presStyleLbl="node3" presStyleIdx="5" presStyleCnt="9" custScaleX="53533" custScaleY="33095" custLinFactNeighborX="-8861" custLinFactNeighborY="-94556">
        <dgm:presLayoutVars>
          <dgm:chPref val="3"/>
        </dgm:presLayoutVars>
      </dgm:prSet>
      <dgm:spPr/>
    </dgm:pt>
    <dgm:pt modelId="{AEE544BD-B950-4B9B-B9BD-61098F0FBF66}" type="pres">
      <dgm:prSet presAssocID="{B19E1A04-A43C-4133-BB6B-366FC186C13B}" presName="rootConnector" presStyleLbl="node3" presStyleIdx="5" presStyleCnt="9"/>
      <dgm:spPr/>
    </dgm:pt>
    <dgm:pt modelId="{22F5392B-7F5C-4AFA-98A8-9F89B058B093}" type="pres">
      <dgm:prSet presAssocID="{B19E1A04-A43C-4133-BB6B-366FC186C13B}" presName="hierChild4" presStyleCnt="0"/>
      <dgm:spPr/>
    </dgm:pt>
    <dgm:pt modelId="{52F78F94-3A58-4C8C-A8DF-CE1AD23D0F7D}" type="pres">
      <dgm:prSet presAssocID="{B19E1A04-A43C-4133-BB6B-366FC186C13B}" presName="hierChild5" presStyleCnt="0"/>
      <dgm:spPr/>
    </dgm:pt>
    <dgm:pt modelId="{2BCDF2B6-FF35-47F6-ACE7-9BBEF1CE4F64}" type="pres">
      <dgm:prSet presAssocID="{F584354D-19DB-4C19-B9B2-0E77A2E5A3D7}" presName="hierChild5" presStyleCnt="0"/>
      <dgm:spPr/>
    </dgm:pt>
    <dgm:pt modelId="{2B4770AD-0A66-4C41-879B-60D41862BD70}" type="pres">
      <dgm:prSet presAssocID="{CD03B7C5-1351-4BA4-B6A9-7B36BF798D4A}" presName="Name37" presStyleLbl="parChTrans1D2" presStyleIdx="2" presStyleCnt="3"/>
      <dgm:spPr/>
    </dgm:pt>
    <dgm:pt modelId="{288A0443-D0D9-4C9F-B9D7-B733999BED43}" type="pres">
      <dgm:prSet presAssocID="{BAE37DE3-133D-437D-8D13-682EDEA82CB8}" presName="hierRoot2" presStyleCnt="0">
        <dgm:presLayoutVars>
          <dgm:hierBranch val="init"/>
        </dgm:presLayoutVars>
      </dgm:prSet>
      <dgm:spPr/>
    </dgm:pt>
    <dgm:pt modelId="{D812002C-6F24-467B-94A8-700261B6B3EF}" type="pres">
      <dgm:prSet presAssocID="{BAE37DE3-133D-437D-8D13-682EDEA82CB8}" presName="rootComposite" presStyleCnt="0"/>
      <dgm:spPr/>
    </dgm:pt>
    <dgm:pt modelId="{D9BBBCD4-18B3-46D2-A20C-1039CEB1B3F9}" type="pres">
      <dgm:prSet presAssocID="{BAE37DE3-133D-437D-8D13-682EDEA82CB8}" presName="rootText" presStyleLbl="node2" presStyleIdx="2" presStyleCnt="3" custLinFactNeighborX="-13040">
        <dgm:presLayoutVars>
          <dgm:chPref val="3"/>
        </dgm:presLayoutVars>
      </dgm:prSet>
      <dgm:spPr/>
    </dgm:pt>
    <dgm:pt modelId="{AB29EF4E-FEF0-47A2-9854-8CCE3EDD1273}" type="pres">
      <dgm:prSet presAssocID="{BAE37DE3-133D-437D-8D13-682EDEA82CB8}" presName="rootConnector" presStyleLbl="node2" presStyleIdx="2" presStyleCnt="3"/>
      <dgm:spPr/>
    </dgm:pt>
    <dgm:pt modelId="{9DD068CE-F32B-4578-87D8-4BDCFAA40EBF}" type="pres">
      <dgm:prSet presAssocID="{BAE37DE3-133D-437D-8D13-682EDEA82CB8}" presName="hierChild4" presStyleCnt="0"/>
      <dgm:spPr/>
    </dgm:pt>
    <dgm:pt modelId="{496D9722-97D5-44FA-9BE4-140148FAB8F5}" type="pres">
      <dgm:prSet presAssocID="{AD5C3CDD-5778-46F6-A5DB-25C111AF2482}" presName="Name37" presStyleLbl="parChTrans1D3" presStyleIdx="6" presStyleCnt="9"/>
      <dgm:spPr/>
    </dgm:pt>
    <dgm:pt modelId="{C40511D1-82CE-4259-B499-D655429BB0E5}" type="pres">
      <dgm:prSet presAssocID="{05E579B8-700D-4FD2-99DD-7FF856673F50}" presName="hierRoot2" presStyleCnt="0">
        <dgm:presLayoutVars>
          <dgm:hierBranch val="init"/>
        </dgm:presLayoutVars>
      </dgm:prSet>
      <dgm:spPr/>
    </dgm:pt>
    <dgm:pt modelId="{17B8C4DF-AB2C-49F8-85F3-170EE36E023D}" type="pres">
      <dgm:prSet presAssocID="{05E579B8-700D-4FD2-99DD-7FF856673F50}" presName="rootComposite" presStyleCnt="0"/>
      <dgm:spPr/>
    </dgm:pt>
    <dgm:pt modelId="{18143921-C16A-4CEA-8BA5-F44DCEEEBF88}" type="pres">
      <dgm:prSet presAssocID="{05E579B8-700D-4FD2-99DD-7FF856673F50}" presName="rootText" presStyleLbl="node3" presStyleIdx="6" presStyleCnt="9" custScaleX="53533" custScaleY="33095" custLinFactNeighborX="-20188" custLinFactNeighborY="-25802">
        <dgm:presLayoutVars>
          <dgm:chPref val="3"/>
        </dgm:presLayoutVars>
      </dgm:prSet>
      <dgm:spPr/>
    </dgm:pt>
    <dgm:pt modelId="{0A1A1182-8F10-4BD1-9D3F-A4D63BE04B20}" type="pres">
      <dgm:prSet presAssocID="{05E579B8-700D-4FD2-99DD-7FF856673F50}" presName="rootConnector" presStyleLbl="node3" presStyleIdx="6" presStyleCnt="9"/>
      <dgm:spPr/>
    </dgm:pt>
    <dgm:pt modelId="{C8F6217C-77EC-41D9-9F6F-58E5A215B07E}" type="pres">
      <dgm:prSet presAssocID="{05E579B8-700D-4FD2-99DD-7FF856673F50}" presName="hierChild4" presStyleCnt="0"/>
      <dgm:spPr/>
    </dgm:pt>
    <dgm:pt modelId="{2C16D85A-F554-4714-A5A1-6ED20432AE14}" type="pres">
      <dgm:prSet presAssocID="{05E579B8-700D-4FD2-99DD-7FF856673F50}" presName="hierChild5" presStyleCnt="0"/>
      <dgm:spPr/>
    </dgm:pt>
    <dgm:pt modelId="{FC240F8C-4A2B-4FA3-A231-2C3F944505C0}" type="pres">
      <dgm:prSet presAssocID="{525B8F88-7885-421F-8845-D679EF65DC0B}" presName="Name37" presStyleLbl="parChTrans1D3" presStyleIdx="7" presStyleCnt="9"/>
      <dgm:spPr/>
    </dgm:pt>
    <dgm:pt modelId="{484500E9-87DF-43A6-9E51-CC0E5B66EB06}" type="pres">
      <dgm:prSet presAssocID="{1AC9D456-A55B-42C0-A65A-6E0BFE64D163}" presName="hierRoot2" presStyleCnt="0">
        <dgm:presLayoutVars>
          <dgm:hierBranch val="init"/>
        </dgm:presLayoutVars>
      </dgm:prSet>
      <dgm:spPr/>
    </dgm:pt>
    <dgm:pt modelId="{11366FD2-F4C9-4277-BEE9-EEC0B6AC5329}" type="pres">
      <dgm:prSet presAssocID="{1AC9D456-A55B-42C0-A65A-6E0BFE64D163}" presName="rootComposite" presStyleCnt="0"/>
      <dgm:spPr/>
    </dgm:pt>
    <dgm:pt modelId="{4B508713-F479-45A2-A192-448A51C085BA}" type="pres">
      <dgm:prSet presAssocID="{1AC9D456-A55B-42C0-A65A-6E0BFE64D163}" presName="rootText" presStyleLbl="node3" presStyleIdx="7" presStyleCnt="9" custScaleX="53533" custScaleY="33095" custLinFactNeighborX="-20188" custLinFactNeighborY="-59721">
        <dgm:presLayoutVars>
          <dgm:chPref val="3"/>
        </dgm:presLayoutVars>
      </dgm:prSet>
      <dgm:spPr/>
    </dgm:pt>
    <dgm:pt modelId="{AF0B0130-6B9B-401E-90CA-7F03862D9E22}" type="pres">
      <dgm:prSet presAssocID="{1AC9D456-A55B-42C0-A65A-6E0BFE64D163}" presName="rootConnector" presStyleLbl="node3" presStyleIdx="7" presStyleCnt="9"/>
      <dgm:spPr/>
    </dgm:pt>
    <dgm:pt modelId="{C9296F73-0671-4EE1-AB19-C605F79876D0}" type="pres">
      <dgm:prSet presAssocID="{1AC9D456-A55B-42C0-A65A-6E0BFE64D163}" presName="hierChild4" presStyleCnt="0"/>
      <dgm:spPr/>
    </dgm:pt>
    <dgm:pt modelId="{60C4E9E6-86E1-40F6-AE34-F07D597E5BEC}" type="pres">
      <dgm:prSet presAssocID="{1AC9D456-A55B-42C0-A65A-6E0BFE64D163}" presName="hierChild5" presStyleCnt="0"/>
      <dgm:spPr/>
    </dgm:pt>
    <dgm:pt modelId="{884E6857-663A-4F1D-8B8A-F98C28A770A3}" type="pres">
      <dgm:prSet presAssocID="{A2EEA37E-9387-4B6E-87A8-DA680D2864C9}" presName="Name37" presStyleLbl="parChTrans1D3" presStyleIdx="8" presStyleCnt="9"/>
      <dgm:spPr/>
    </dgm:pt>
    <dgm:pt modelId="{D24DE742-9CD8-4BAE-A9CE-31620D5D97AD}" type="pres">
      <dgm:prSet presAssocID="{E7E941BC-35D9-4208-A07A-3688A0A25D13}" presName="hierRoot2" presStyleCnt="0">
        <dgm:presLayoutVars>
          <dgm:hierBranch val="init"/>
        </dgm:presLayoutVars>
      </dgm:prSet>
      <dgm:spPr/>
    </dgm:pt>
    <dgm:pt modelId="{CA7DC9DE-31E6-4CE3-9685-40B312450A2E}" type="pres">
      <dgm:prSet presAssocID="{E7E941BC-35D9-4208-A07A-3688A0A25D13}" presName="rootComposite" presStyleCnt="0"/>
      <dgm:spPr/>
    </dgm:pt>
    <dgm:pt modelId="{7E5B7B82-F629-4E69-B376-B730F9DC98D9}" type="pres">
      <dgm:prSet presAssocID="{E7E941BC-35D9-4208-A07A-3688A0A25D13}" presName="rootText" presStyleLbl="node3" presStyleIdx="8" presStyleCnt="9" custScaleX="53533" custScaleY="33095" custLinFactNeighborX="-20188" custLinFactNeighborY="-94556">
        <dgm:presLayoutVars>
          <dgm:chPref val="3"/>
        </dgm:presLayoutVars>
      </dgm:prSet>
      <dgm:spPr/>
    </dgm:pt>
    <dgm:pt modelId="{FFB76F4B-3711-4419-BDB1-FE250A838FC9}" type="pres">
      <dgm:prSet presAssocID="{E7E941BC-35D9-4208-A07A-3688A0A25D13}" presName="rootConnector" presStyleLbl="node3" presStyleIdx="8" presStyleCnt="9"/>
      <dgm:spPr/>
    </dgm:pt>
    <dgm:pt modelId="{D9158D6C-E6FF-413C-89A0-9B3F74C57C09}" type="pres">
      <dgm:prSet presAssocID="{E7E941BC-35D9-4208-A07A-3688A0A25D13}" presName="hierChild4" presStyleCnt="0"/>
      <dgm:spPr/>
    </dgm:pt>
    <dgm:pt modelId="{CC8074CB-4841-4EF6-8E2F-399B2471E461}" type="pres">
      <dgm:prSet presAssocID="{E7E941BC-35D9-4208-A07A-3688A0A25D13}" presName="hierChild5" presStyleCnt="0"/>
      <dgm:spPr/>
    </dgm:pt>
    <dgm:pt modelId="{CD2A2AF9-716A-45ED-BDFA-7702CAEEFDF0}" type="pres">
      <dgm:prSet presAssocID="{BAE37DE3-133D-437D-8D13-682EDEA82CB8}" presName="hierChild5" presStyleCnt="0"/>
      <dgm:spPr/>
    </dgm:pt>
    <dgm:pt modelId="{B4047934-6E0D-4ADA-BD6A-2C4670FE0E1B}" type="pres">
      <dgm:prSet presAssocID="{D3FFD29F-F8CF-4CB2-BE0D-7820FF011824}" presName="hierChild3" presStyleCnt="0"/>
      <dgm:spPr/>
    </dgm:pt>
  </dgm:ptLst>
  <dgm:cxnLst>
    <dgm:cxn modelId="{4CF03100-0656-47F0-9EAC-B734B89DF4C2}" srcId="{F584354D-19DB-4C19-B9B2-0E77A2E5A3D7}" destId="{B19E1A04-A43C-4133-BB6B-366FC186C13B}" srcOrd="2" destOrd="0" parTransId="{0CB5B8B3-FE28-42FB-8C14-1F99929FD613}" sibTransId="{1EA35DF7-887F-4606-B2AF-7CB6A48B50B1}"/>
    <dgm:cxn modelId="{9B4F6C00-DC5E-4567-B635-409CAD58C006}" type="presOf" srcId="{D3FFD29F-F8CF-4CB2-BE0D-7820FF011824}" destId="{928802A7-3063-4D56-A935-85A63B3BE224}" srcOrd="1" destOrd="0" presId="urn:microsoft.com/office/officeart/2005/8/layout/orgChart1"/>
    <dgm:cxn modelId="{5D9D4206-B130-4841-9114-1A32EED4241D}" srcId="{F584354D-19DB-4C19-B9B2-0E77A2E5A3D7}" destId="{DD9CED26-6C07-4FD5-B242-EC966B51461E}" srcOrd="1" destOrd="0" parTransId="{DCD22758-F985-4828-8A91-40279189E266}" sibTransId="{61CF63C2-9BB1-4159-BF5C-5E7DABDCDBD5}"/>
    <dgm:cxn modelId="{32293208-5D35-428F-8DFC-B588CFF4EAE7}" type="presOf" srcId="{05E579B8-700D-4FD2-99DD-7FF856673F50}" destId="{0A1A1182-8F10-4BD1-9D3F-A4D63BE04B20}" srcOrd="1" destOrd="0" presId="urn:microsoft.com/office/officeart/2005/8/layout/orgChart1"/>
    <dgm:cxn modelId="{E4A3440A-E5AC-4ECF-8E44-E7399E3B882B}" type="presOf" srcId="{525B8F88-7885-421F-8845-D679EF65DC0B}" destId="{FC240F8C-4A2B-4FA3-A231-2C3F944505C0}" srcOrd="0" destOrd="0" presId="urn:microsoft.com/office/officeart/2005/8/layout/orgChart1"/>
    <dgm:cxn modelId="{B469590A-C5FA-467B-9BA6-145B14F65E4C}" type="presOf" srcId="{1AC9D456-A55B-42C0-A65A-6E0BFE64D163}" destId="{AF0B0130-6B9B-401E-90CA-7F03862D9E22}" srcOrd="1" destOrd="0" presId="urn:microsoft.com/office/officeart/2005/8/layout/orgChart1"/>
    <dgm:cxn modelId="{6EC3ED0D-9AFB-4FB2-BF68-00B864D8D0EF}" type="presOf" srcId="{201FE7B7-3EDB-4233-ADC2-294739AC3DE3}" destId="{2CF68F57-2388-46BC-AAAD-4FB0ECFD9E6F}" srcOrd="0" destOrd="0" presId="urn:microsoft.com/office/officeart/2005/8/layout/orgChart1"/>
    <dgm:cxn modelId="{D286ED0E-9DBE-4A47-B053-6C6534EA1541}" type="presOf" srcId="{BAE37DE3-133D-437D-8D13-682EDEA82CB8}" destId="{AB29EF4E-FEF0-47A2-9854-8CCE3EDD1273}" srcOrd="1" destOrd="0" presId="urn:microsoft.com/office/officeart/2005/8/layout/orgChart1"/>
    <dgm:cxn modelId="{EC72F10E-9712-4D91-8BB7-5DE5C9DB1565}" type="presOf" srcId="{AD5C3CDD-5778-46F6-A5DB-25C111AF2482}" destId="{496D9722-97D5-44FA-9BE4-140148FAB8F5}" srcOrd="0" destOrd="0" presId="urn:microsoft.com/office/officeart/2005/8/layout/orgChart1"/>
    <dgm:cxn modelId="{714F1F12-EE1C-4BFA-99AC-D61E36F9BFF0}" srcId="{E41604EC-8E0B-4019-B94F-661757CC8C96}" destId="{D3FFD29F-F8CF-4CB2-BE0D-7820FF011824}" srcOrd="0" destOrd="0" parTransId="{5C0C9691-1553-4E67-969E-640785D50E41}" sibTransId="{73AF9D4C-63A6-420D-A646-0FDD011CF5AE}"/>
    <dgm:cxn modelId="{0175AA14-4D97-4946-B731-11359F21DC00}" type="presOf" srcId="{96BC16B9-DEFA-4090-B6B6-C4C6F82D288F}" destId="{C39D134C-5E47-4198-8214-8DF1F9469451}" srcOrd="0" destOrd="0" presId="urn:microsoft.com/office/officeart/2005/8/layout/orgChart1"/>
    <dgm:cxn modelId="{2A6CCB14-FE2B-4B0C-AE9B-F91DAE1CEA18}" type="presOf" srcId="{BAE37DE3-133D-437D-8D13-682EDEA82CB8}" destId="{D9BBBCD4-18B3-46D2-A20C-1039CEB1B3F9}" srcOrd="0" destOrd="0" presId="urn:microsoft.com/office/officeart/2005/8/layout/orgChart1"/>
    <dgm:cxn modelId="{392EFC14-E26D-4404-8FCA-C9BC76DB740C}" type="presOf" srcId="{35B51D2D-E16B-4247-8469-C858C10C61F8}" destId="{3FBE5AED-FA0B-4736-9F02-601585A73837}" srcOrd="0" destOrd="0" presId="urn:microsoft.com/office/officeart/2005/8/layout/orgChart1"/>
    <dgm:cxn modelId="{1130D02C-8500-4F69-B8A2-99DD41A42A27}" type="presOf" srcId="{B19E1A04-A43C-4133-BB6B-366FC186C13B}" destId="{AEE544BD-B950-4B9B-B9BD-61098F0FBF66}" srcOrd="1" destOrd="0" presId="urn:microsoft.com/office/officeart/2005/8/layout/orgChart1"/>
    <dgm:cxn modelId="{6D28092D-4EF3-495C-B9AE-73121C726381}" type="presOf" srcId="{E7E941BC-35D9-4208-A07A-3688A0A25D13}" destId="{FFB76F4B-3711-4419-BDB1-FE250A838FC9}" srcOrd="1" destOrd="0" presId="urn:microsoft.com/office/officeart/2005/8/layout/orgChart1"/>
    <dgm:cxn modelId="{5251F432-F400-4441-90FA-844B525AD18D}" type="presOf" srcId="{E7E941BC-35D9-4208-A07A-3688A0A25D13}" destId="{7E5B7B82-F629-4E69-B376-B730F9DC98D9}" srcOrd="0" destOrd="0" presId="urn:microsoft.com/office/officeart/2005/8/layout/orgChart1"/>
    <dgm:cxn modelId="{564D6C3F-AECC-43B7-8BD5-0D2EF28C77E5}" srcId="{D3FFD29F-F8CF-4CB2-BE0D-7820FF011824}" destId="{BAE37DE3-133D-437D-8D13-682EDEA82CB8}" srcOrd="2" destOrd="0" parTransId="{CD03B7C5-1351-4BA4-B6A9-7B36BF798D4A}" sibTransId="{07D48F07-447C-46CA-8CD4-3DAB13C88DAD}"/>
    <dgm:cxn modelId="{2F66F061-3176-4371-9565-18ED28F84CEA}" type="presOf" srcId="{DCD22758-F985-4828-8A91-40279189E266}" destId="{D121FB74-31F2-4A2B-874A-3E96CC009B38}" srcOrd="0" destOrd="0" presId="urn:microsoft.com/office/officeart/2005/8/layout/orgChart1"/>
    <dgm:cxn modelId="{3417AC63-9E94-4F1B-B424-C58D05EDAB66}" type="presOf" srcId="{F584354D-19DB-4C19-B9B2-0E77A2E5A3D7}" destId="{CCB653F8-1ED2-4F90-B0C2-A1B079782773}" srcOrd="0" destOrd="0" presId="urn:microsoft.com/office/officeart/2005/8/layout/orgChart1"/>
    <dgm:cxn modelId="{9ED8CC65-B365-4A57-AAF6-FE0E6B84444B}" srcId="{D2156C1F-215B-4C72-BDDB-881BF0498615}" destId="{259CF2A8-F8AA-4794-8C96-3AB004ECB5B1}" srcOrd="1" destOrd="0" parTransId="{3953FFAB-A3DF-47AF-9566-8DA937143A8E}" sibTransId="{D91714A0-D4A9-4671-88F6-7C9D01D75B43}"/>
    <dgm:cxn modelId="{FBE18966-4FC8-454C-8D1B-2828FE29122E}" type="presOf" srcId="{8CB42DA8-A9BC-48E7-9501-2F1A4071D329}" destId="{94D795DD-1025-475B-91D9-20076F1E6286}" srcOrd="0" destOrd="0" presId="urn:microsoft.com/office/officeart/2005/8/layout/orgChart1"/>
    <dgm:cxn modelId="{ACE67447-542D-4C8F-929C-97ADAA3714EA}" type="presOf" srcId="{D3FFD29F-F8CF-4CB2-BE0D-7820FF011824}" destId="{23E0F0A7-0DCA-41ED-984C-629EACAFEA89}" srcOrd="0" destOrd="0" presId="urn:microsoft.com/office/officeart/2005/8/layout/orgChart1"/>
    <dgm:cxn modelId="{75BAAB6B-A973-43DA-B625-1EABA71602EC}" type="presOf" srcId="{9FD5B287-6EFD-451A-8C4B-41380991DF1F}" destId="{A5233C4B-B5FE-460B-BE9C-C0CCD4261D32}" srcOrd="0" destOrd="0" presId="urn:microsoft.com/office/officeart/2005/8/layout/orgChart1"/>
    <dgm:cxn modelId="{9956904C-2FD6-44A5-AFC9-3621E07F4084}" type="presOf" srcId="{1AC9D456-A55B-42C0-A65A-6E0BFE64D163}" destId="{4B508713-F479-45A2-A192-448A51C085BA}" srcOrd="0" destOrd="0" presId="urn:microsoft.com/office/officeart/2005/8/layout/orgChart1"/>
    <dgm:cxn modelId="{73AC7E6D-F80C-4FF7-9970-4D2301DC79BF}" type="presOf" srcId="{A2EEA37E-9387-4B6E-87A8-DA680D2864C9}" destId="{884E6857-663A-4F1D-8B8A-F98C28A770A3}" srcOrd="0" destOrd="0" presId="urn:microsoft.com/office/officeart/2005/8/layout/orgChart1"/>
    <dgm:cxn modelId="{DAABB06D-A658-499C-A58E-D2C362467473}" type="presOf" srcId="{3953FFAB-A3DF-47AF-9566-8DA937143A8E}" destId="{4318A9C6-7E39-4997-8A56-86E78B3FCE6A}" srcOrd="0" destOrd="0" presId="urn:microsoft.com/office/officeart/2005/8/layout/orgChart1"/>
    <dgm:cxn modelId="{FB960B4E-B7E2-47FE-BB88-20DF4380FB09}" type="presOf" srcId="{DFAD89D9-BF65-471E-A052-23D4E7FD76AC}" destId="{C7C2960B-4A5E-487C-AEF1-0EF8D21327D5}" srcOrd="0" destOrd="0" presId="urn:microsoft.com/office/officeart/2005/8/layout/orgChart1"/>
    <dgm:cxn modelId="{E0D3984F-A71B-408B-A8BD-39D338D0CC40}" type="presOf" srcId="{E41604EC-8E0B-4019-B94F-661757CC8C96}" destId="{20A046A6-750A-4BE0-B54A-8A0CFC4E504A}" srcOrd="0" destOrd="0" presId="urn:microsoft.com/office/officeart/2005/8/layout/orgChart1"/>
    <dgm:cxn modelId="{F5B4DE50-182F-4FA2-B8BC-1CC8B97446FB}" type="presOf" srcId="{DD9CED26-6C07-4FD5-B242-EC966B51461E}" destId="{14B5E309-1A58-4196-9637-1B1DE5FAFB8C}" srcOrd="0" destOrd="0" presId="urn:microsoft.com/office/officeart/2005/8/layout/orgChart1"/>
    <dgm:cxn modelId="{65E3C773-BABE-4682-8F3E-1A2E18D65584}" srcId="{BAE37DE3-133D-437D-8D13-682EDEA82CB8}" destId="{1AC9D456-A55B-42C0-A65A-6E0BFE64D163}" srcOrd="1" destOrd="0" parTransId="{525B8F88-7885-421F-8845-D679EF65DC0B}" sibTransId="{08CD2A14-9F66-4B99-8AAA-2F03E9402BAF}"/>
    <dgm:cxn modelId="{9AE2A876-2B2C-4002-87DA-98606DBE64EF}" type="presOf" srcId="{259CF2A8-F8AA-4794-8C96-3AB004ECB5B1}" destId="{2475E230-DDD4-4BAB-97DD-DB442959B59B}" srcOrd="1" destOrd="0" presId="urn:microsoft.com/office/officeart/2005/8/layout/orgChart1"/>
    <dgm:cxn modelId="{79190D7B-10CD-46E7-B4C2-5CA852E5AC46}" type="presOf" srcId="{D2156C1F-215B-4C72-BDDB-881BF0498615}" destId="{35A43326-DBAA-4629-98CD-1CD001A016D7}" srcOrd="0" destOrd="0" presId="urn:microsoft.com/office/officeart/2005/8/layout/orgChart1"/>
    <dgm:cxn modelId="{B0BB267B-40CC-4930-B06A-23EA2D1F8EFE}" type="presOf" srcId="{DD9CED26-6C07-4FD5-B242-EC966B51461E}" destId="{07799F8C-C3E3-4119-A861-4A5463D9F51E}" srcOrd="1" destOrd="0" presId="urn:microsoft.com/office/officeart/2005/8/layout/orgChart1"/>
    <dgm:cxn modelId="{E8B0197D-0D90-4BF6-B5BC-B7EDC7083ED1}" type="presOf" srcId="{CD03B7C5-1351-4BA4-B6A9-7B36BF798D4A}" destId="{2B4770AD-0A66-4C41-879B-60D41862BD70}" srcOrd="0" destOrd="0" presId="urn:microsoft.com/office/officeart/2005/8/layout/orgChart1"/>
    <dgm:cxn modelId="{C3652385-9D1A-451F-907A-F84841F85D04}" type="presOf" srcId="{F584354D-19DB-4C19-B9B2-0E77A2E5A3D7}" destId="{6046AEC2-CE2B-4C43-BE0B-5309044A6E8E}" srcOrd="1" destOrd="0" presId="urn:microsoft.com/office/officeart/2005/8/layout/orgChart1"/>
    <dgm:cxn modelId="{67462387-0420-4B44-BA01-750B9E6A1EC8}" srcId="{BAE37DE3-133D-437D-8D13-682EDEA82CB8}" destId="{05E579B8-700D-4FD2-99DD-7FF856673F50}" srcOrd="0" destOrd="0" parTransId="{AD5C3CDD-5778-46F6-A5DB-25C111AF2482}" sibTransId="{DC40913A-A14F-4390-8F7A-9CC9C3E3D63C}"/>
    <dgm:cxn modelId="{6067E894-D1BF-484B-A370-3022278FBC69}" type="presOf" srcId="{B19E1A04-A43C-4133-BB6B-366FC186C13B}" destId="{2C57801D-5C41-4584-9105-EA9F21E391E9}" srcOrd="0" destOrd="0" presId="urn:microsoft.com/office/officeart/2005/8/layout/orgChart1"/>
    <dgm:cxn modelId="{9F69F196-0192-42D0-B983-FFE9EBFE6E9F}" type="presOf" srcId="{DFAD89D9-BF65-471E-A052-23D4E7FD76AC}" destId="{2BA241E4-02C6-45B3-B54F-B27FA8550EA1}" srcOrd="1" destOrd="0" presId="urn:microsoft.com/office/officeart/2005/8/layout/orgChart1"/>
    <dgm:cxn modelId="{F7D6A39A-07FD-4645-A042-C4CD86C173BA}" srcId="{D2156C1F-215B-4C72-BDDB-881BF0498615}" destId="{9FD5B287-6EFD-451A-8C4B-41380991DF1F}" srcOrd="0" destOrd="0" parTransId="{4B6ABBB4-B871-4327-8584-9CB5F9141220}" sibTransId="{E9EA6793-32F5-49F3-A84C-4D11423FBA96}"/>
    <dgm:cxn modelId="{AD6E4B9D-86F9-4CA5-9911-E4C188FB759D}" srcId="{D3FFD29F-F8CF-4CB2-BE0D-7820FF011824}" destId="{F584354D-19DB-4C19-B9B2-0E77A2E5A3D7}" srcOrd="1" destOrd="0" parTransId="{96BC16B9-DEFA-4090-B6B6-C4C6F82D288F}" sibTransId="{F84090A8-0FB7-421C-968A-5988FB929E81}"/>
    <dgm:cxn modelId="{670CC8A2-0DCD-48ED-81B5-4C4D50182ECC}" type="presOf" srcId="{05E579B8-700D-4FD2-99DD-7FF856673F50}" destId="{18143921-C16A-4CEA-8BA5-F44DCEEEBF88}" srcOrd="0" destOrd="0" presId="urn:microsoft.com/office/officeart/2005/8/layout/orgChart1"/>
    <dgm:cxn modelId="{47868BB5-D09F-4E1D-A1BF-DBAA09879E7E}" type="presOf" srcId="{4B6ABBB4-B871-4327-8584-9CB5F9141220}" destId="{4C68971B-8765-4412-95AA-9F79084CF519}" srcOrd="0" destOrd="0" presId="urn:microsoft.com/office/officeart/2005/8/layout/orgChart1"/>
    <dgm:cxn modelId="{341ADAC0-5462-4996-A728-8468BA812A06}" type="presOf" srcId="{201FE7B7-3EDB-4233-ADC2-294739AC3DE3}" destId="{21A46A9B-585A-4381-A647-F5D681EBC3D8}" srcOrd="1" destOrd="0" presId="urn:microsoft.com/office/officeart/2005/8/layout/orgChart1"/>
    <dgm:cxn modelId="{DADE5BC3-E81D-47F6-A2E7-E6E47DE3F083}" type="presOf" srcId="{0B519ABC-0C83-466C-B1DE-0C22275D2897}" destId="{8B4961DA-B26F-4B29-953C-718768138951}" srcOrd="0" destOrd="0" presId="urn:microsoft.com/office/officeart/2005/8/layout/orgChart1"/>
    <dgm:cxn modelId="{FD3DBAC5-71BE-4CC1-8E77-3BAF3ED00924}" type="presOf" srcId="{D2156C1F-215B-4C72-BDDB-881BF0498615}" destId="{18AE2D68-30D2-40AC-8607-01B4B1BB69C7}" srcOrd="1" destOrd="0" presId="urn:microsoft.com/office/officeart/2005/8/layout/orgChart1"/>
    <dgm:cxn modelId="{3B9FF2CD-5665-47C6-8B08-4F30766DA931}" srcId="{BAE37DE3-133D-437D-8D13-682EDEA82CB8}" destId="{E7E941BC-35D9-4208-A07A-3688A0A25D13}" srcOrd="2" destOrd="0" parTransId="{A2EEA37E-9387-4B6E-87A8-DA680D2864C9}" sibTransId="{FF63B747-6B04-46CF-81D4-86AA9924BB82}"/>
    <dgm:cxn modelId="{CE4D8CCF-F7DE-46BF-B669-6751C6C5E6D2}" type="presOf" srcId="{259CF2A8-F8AA-4794-8C96-3AB004ECB5B1}" destId="{7B262CA2-B030-452F-9512-09B6E307139D}" srcOrd="0" destOrd="0" presId="urn:microsoft.com/office/officeart/2005/8/layout/orgChart1"/>
    <dgm:cxn modelId="{0D2796D5-79A3-4580-943E-B0D0ECADCD7C}" srcId="{F584354D-19DB-4C19-B9B2-0E77A2E5A3D7}" destId="{DFAD89D9-BF65-471E-A052-23D4E7FD76AC}" srcOrd="0" destOrd="0" parTransId="{0B519ABC-0C83-466C-B1DE-0C22275D2897}" sibTransId="{DEB54656-D85C-4DB1-BAEB-63817118F807}"/>
    <dgm:cxn modelId="{102D44DF-104A-4C36-BB71-8D0CB55FE36D}" srcId="{D3FFD29F-F8CF-4CB2-BE0D-7820FF011824}" destId="{D2156C1F-215B-4C72-BDDB-881BF0498615}" srcOrd="0" destOrd="0" parTransId="{8CB42DA8-A9BC-48E7-9501-2F1A4071D329}" sibTransId="{F32730C9-8195-4354-8C64-AF401C69F4C0}"/>
    <dgm:cxn modelId="{6DA553F1-46A3-4A89-A330-77105D73ACD7}" type="presOf" srcId="{9FD5B287-6EFD-451A-8C4B-41380991DF1F}" destId="{331CA7E3-E860-489C-BD60-B1FD6C39E90E}" srcOrd="1" destOrd="0" presId="urn:microsoft.com/office/officeart/2005/8/layout/orgChart1"/>
    <dgm:cxn modelId="{A215BCF7-3C25-4DF5-BB96-8F6589872886}" type="presOf" srcId="{0CB5B8B3-FE28-42FB-8C14-1F99929FD613}" destId="{4EF20797-C847-4EE6-B674-28031140D1FC}" srcOrd="0" destOrd="0" presId="urn:microsoft.com/office/officeart/2005/8/layout/orgChart1"/>
    <dgm:cxn modelId="{871E37FC-9A1D-4F4D-B1E9-05379D1240A8}" srcId="{D2156C1F-215B-4C72-BDDB-881BF0498615}" destId="{201FE7B7-3EDB-4233-ADC2-294739AC3DE3}" srcOrd="2" destOrd="0" parTransId="{35B51D2D-E16B-4247-8469-C858C10C61F8}" sibTransId="{6A5005B0-C0C2-465F-A22A-8EAD73A43D86}"/>
    <dgm:cxn modelId="{0F973FA0-5B3F-4E19-8086-84131E0B22FA}" type="presParOf" srcId="{20A046A6-750A-4BE0-B54A-8A0CFC4E504A}" destId="{388BDCC9-2274-4E6D-BD00-DE40CCD7FBCB}" srcOrd="0" destOrd="0" presId="urn:microsoft.com/office/officeart/2005/8/layout/orgChart1"/>
    <dgm:cxn modelId="{83CF8991-F535-4969-8379-89BF6F34FC7D}" type="presParOf" srcId="{388BDCC9-2274-4E6D-BD00-DE40CCD7FBCB}" destId="{2C32E19E-B448-4E2F-9BD2-77D97BA8CE42}" srcOrd="0" destOrd="0" presId="urn:microsoft.com/office/officeart/2005/8/layout/orgChart1"/>
    <dgm:cxn modelId="{30546DCC-DBFC-442C-A3C2-B0AF5D21BB51}" type="presParOf" srcId="{2C32E19E-B448-4E2F-9BD2-77D97BA8CE42}" destId="{23E0F0A7-0DCA-41ED-984C-629EACAFEA89}" srcOrd="0" destOrd="0" presId="urn:microsoft.com/office/officeart/2005/8/layout/orgChart1"/>
    <dgm:cxn modelId="{6F598CEE-9535-4F6C-9C01-DC987AD69927}" type="presParOf" srcId="{2C32E19E-B448-4E2F-9BD2-77D97BA8CE42}" destId="{928802A7-3063-4D56-A935-85A63B3BE224}" srcOrd="1" destOrd="0" presId="urn:microsoft.com/office/officeart/2005/8/layout/orgChart1"/>
    <dgm:cxn modelId="{0D9AC226-7175-49D8-A2B4-D0C0811AAC8C}" type="presParOf" srcId="{388BDCC9-2274-4E6D-BD00-DE40CCD7FBCB}" destId="{5D081768-5D38-4FEA-B291-8F1127070608}" srcOrd="1" destOrd="0" presId="urn:microsoft.com/office/officeart/2005/8/layout/orgChart1"/>
    <dgm:cxn modelId="{4C93B1FA-D1CF-4B48-9BBC-C606874E5127}" type="presParOf" srcId="{5D081768-5D38-4FEA-B291-8F1127070608}" destId="{94D795DD-1025-475B-91D9-20076F1E6286}" srcOrd="0" destOrd="0" presId="urn:microsoft.com/office/officeart/2005/8/layout/orgChart1"/>
    <dgm:cxn modelId="{98F1321E-F4B4-481D-84BC-23F3C464C7F9}" type="presParOf" srcId="{5D081768-5D38-4FEA-B291-8F1127070608}" destId="{16DB348A-E29A-455F-835F-275A5FFC1DA0}" srcOrd="1" destOrd="0" presId="urn:microsoft.com/office/officeart/2005/8/layout/orgChart1"/>
    <dgm:cxn modelId="{B754AD5A-2214-4710-9304-5418D202B4C4}" type="presParOf" srcId="{16DB348A-E29A-455F-835F-275A5FFC1DA0}" destId="{F587206F-D4F7-4E36-A96E-16D7674C3584}" srcOrd="0" destOrd="0" presId="urn:microsoft.com/office/officeart/2005/8/layout/orgChart1"/>
    <dgm:cxn modelId="{7C5AE543-D36C-4C73-8C3E-014D43286940}" type="presParOf" srcId="{F587206F-D4F7-4E36-A96E-16D7674C3584}" destId="{35A43326-DBAA-4629-98CD-1CD001A016D7}" srcOrd="0" destOrd="0" presId="urn:microsoft.com/office/officeart/2005/8/layout/orgChart1"/>
    <dgm:cxn modelId="{B75B2F08-786D-43F8-87FC-12C3131C756A}" type="presParOf" srcId="{F587206F-D4F7-4E36-A96E-16D7674C3584}" destId="{18AE2D68-30D2-40AC-8607-01B4B1BB69C7}" srcOrd="1" destOrd="0" presId="urn:microsoft.com/office/officeart/2005/8/layout/orgChart1"/>
    <dgm:cxn modelId="{D00CC9A5-4090-4EB0-A926-FB4A5B81280C}" type="presParOf" srcId="{16DB348A-E29A-455F-835F-275A5FFC1DA0}" destId="{873B1489-6C13-483D-92FD-E5AF92141DC0}" srcOrd="1" destOrd="0" presId="urn:microsoft.com/office/officeart/2005/8/layout/orgChart1"/>
    <dgm:cxn modelId="{2CE01238-7204-428C-B827-77E36F4F9D7C}" type="presParOf" srcId="{873B1489-6C13-483D-92FD-E5AF92141DC0}" destId="{4C68971B-8765-4412-95AA-9F79084CF519}" srcOrd="0" destOrd="0" presId="urn:microsoft.com/office/officeart/2005/8/layout/orgChart1"/>
    <dgm:cxn modelId="{F1EC3254-0840-430B-BC2B-851553724EB7}" type="presParOf" srcId="{873B1489-6C13-483D-92FD-E5AF92141DC0}" destId="{B99BE5FC-7CCA-4FEA-A451-2EAAC64800FA}" srcOrd="1" destOrd="0" presId="urn:microsoft.com/office/officeart/2005/8/layout/orgChart1"/>
    <dgm:cxn modelId="{BBC8463C-79E0-4810-BA38-BC730AE69B95}" type="presParOf" srcId="{B99BE5FC-7CCA-4FEA-A451-2EAAC64800FA}" destId="{7D0CACC5-DACF-471E-9154-625E9DD55CA4}" srcOrd="0" destOrd="0" presId="urn:microsoft.com/office/officeart/2005/8/layout/orgChart1"/>
    <dgm:cxn modelId="{BC237357-B55E-4636-BDA9-F13E80CB6E89}" type="presParOf" srcId="{7D0CACC5-DACF-471E-9154-625E9DD55CA4}" destId="{A5233C4B-B5FE-460B-BE9C-C0CCD4261D32}" srcOrd="0" destOrd="0" presId="urn:microsoft.com/office/officeart/2005/8/layout/orgChart1"/>
    <dgm:cxn modelId="{FCD0E071-9023-43B6-AE55-B06405B9B1B9}" type="presParOf" srcId="{7D0CACC5-DACF-471E-9154-625E9DD55CA4}" destId="{331CA7E3-E860-489C-BD60-B1FD6C39E90E}" srcOrd="1" destOrd="0" presId="urn:microsoft.com/office/officeart/2005/8/layout/orgChart1"/>
    <dgm:cxn modelId="{8AF98828-883D-4D91-A52E-1857859F7089}" type="presParOf" srcId="{B99BE5FC-7CCA-4FEA-A451-2EAAC64800FA}" destId="{C2C2522A-007A-43AF-83CA-2C19FC5C41DC}" srcOrd="1" destOrd="0" presId="urn:microsoft.com/office/officeart/2005/8/layout/orgChart1"/>
    <dgm:cxn modelId="{F7E83B76-31FA-43E9-A00B-9B65E9B5F897}" type="presParOf" srcId="{B99BE5FC-7CCA-4FEA-A451-2EAAC64800FA}" destId="{00BE39E7-AEF1-4290-B152-74009AB76BB5}" srcOrd="2" destOrd="0" presId="urn:microsoft.com/office/officeart/2005/8/layout/orgChart1"/>
    <dgm:cxn modelId="{B2857B64-9A9F-4FAD-9EFB-428FC7A6E7B1}" type="presParOf" srcId="{873B1489-6C13-483D-92FD-E5AF92141DC0}" destId="{4318A9C6-7E39-4997-8A56-86E78B3FCE6A}" srcOrd="2" destOrd="0" presId="urn:microsoft.com/office/officeart/2005/8/layout/orgChart1"/>
    <dgm:cxn modelId="{62EC0E5A-0B13-4505-8067-1ADA9B39B83A}" type="presParOf" srcId="{873B1489-6C13-483D-92FD-E5AF92141DC0}" destId="{4B3FA93D-BBCC-4FFD-8335-40F3FD0C125E}" srcOrd="3" destOrd="0" presId="urn:microsoft.com/office/officeart/2005/8/layout/orgChart1"/>
    <dgm:cxn modelId="{FB016220-8A2C-47E3-A7FA-669C84C64B1A}" type="presParOf" srcId="{4B3FA93D-BBCC-4FFD-8335-40F3FD0C125E}" destId="{A632EFA2-C57A-41F6-B4D4-6FDFD1C399CA}" srcOrd="0" destOrd="0" presId="urn:microsoft.com/office/officeart/2005/8/layout/orgChart1"/>
    <dgm:cxn modelId="{D1F591A0-BBC6-44A6-8981-65CC47F15A40}" type="presParOf" srcId="{A632EFA2-C57A-41F6-B4D4-6FDFD1C399CA}" destId="{7B262CA2-B030-452F-9512-09B6E307139D}" srcOrd="0" destOrd="0" presId="urn:microsoft.com/office/officeart/2005/8/layout/orgChart1"/>
    <dgm:cxn modelId="{05A6D5D2-AC40-4226-8FF0-B6112C99242E}" type="presParOf" srcId="{A632EFA2-C57A-41F6-B4D4-6FDFD1C399CA}" destId="{2475E230-DDD4-4BAB-97DD-DB442959B59B}" srcOrd="1" destOrd="0" presId="urn:microsoft.com/office/officeart/2005/8/layout/orgChart1"/>
    <dgm:cxn modelId="{9288D076-401E-48F4-A98A-2439023165B9}" type="presParOf" srcId="{4B3FA93D-BBCC-4FFD-8335-40F3FD0C125E}" destId="{A89AFEB8-0E1A-4FEB-8C09-781F683884C1}" srcOrd="1" destOrd="0" presId="urn:microsoft.com/office/officeart/2005/8/layout/orgChart1"/>
    <dgm:cxn modelId="{AE1CD5F0-75B0-45AD-83E5-6B4FA3F2DE33}" type="presParOf" srcId="{4B3FA93D-BBCC-4FFD-8335-40F3FD0C125E}" destId="{2373276F-FEC3-4769-9220-C1F0455D9D4A}" srcOrd="2" destOrd="0" presId="urn:microsoft.com/office/officeart/2005/8/layout/orgChart1"/>
    <dgm:cxn modelId="{6B752276-654D-4485-98A7-36B7E9ABD07A}" type="presParOf" srcId="{873B1489-6C13-483D-92FD-E5AF92141DC0}" destId="{3FBE5AED-FA0B-4736-9F02-601585A73837}" srcOrd="4" destOrd="0" presId="urn:microsoft.com/office/officeart/2005/8/layout/orgChart1"/>
    <dgm:cxn modelId="{CC8791E1-0680-4578-B92B-39E2A950518B}" type="presParOf" srcId="{873B1489-6C13-483D-92FD-E5AF92141DC0}" destId="{72F7EC17-B06C-4F2C-8C5B-0462C453844D}" srcOrd="5" destOrd="0" presId="urn:microsoft.com/office/officeart/2005/8/layout/orgChart1"/>
    <dgm:cxn modelId="{F2A1DA33-1FE4-451B-9A29-1E96C6B8474C}" type="presParOf" srcId="{72F7EC17-B06C-4F2C-8C5B-0462C453844D}" destId="{936BD25E-BA1F-46CA-8CB8-EDAA4D1F95F8}" srcOrd="0" destOrd="0" presId="urn:microsoft.com/office/officeart/2005/8/layout/orgChart1"/>
    <dgm:cxn modelId="{BE69D0E3-3A69-4FD2-BB5F-7B70303F0A6C}" type="presParOf" srcId="{936BD25E-BA1F-46CA-8CB8-EDAA4D1F95F8}" destId="{2CF68F57-2388-46BC-AAAD-4FB0ECFD9E6F}" srcOrd="0" destOrd="0" presId="urn:microsoft.com/office/officeart/2005/8/layout/orgChart1"/>
    <dgm:cxn modelId="{8E3792B9-D3BC-40A2-8A57-C79CC8404559}" type="presParOf" srcId="{936BD25E-BA1F-46CA-8CB8-EDAA4D1F95F8}" destId="{21A46A9B-585A-4381-A647-F5D681EBC3D8}" srcOrd="1" destOrd="0" presId="urn:microsoft.com/office/officeart/2005/8/layout/orgChart1"/>
    <dgm:cxn modelId="{B6FDEDAA-A937-4393-91AE-00787A09E0F8}" type="presParOf" srcId="{72F7EC17-B06C-4F2C-8C5B-0462C453844D}" destId="{10C2809B-0BDC-49CA-A860-41BD7AD784B8}" srcOrd="1" destOrd="0" presId="urn:microsoft.com/office/officeart/2005/8/layout/orgChart1"/>
    <dgm:cxn modelId="{5BD9CB72-9DFD-4580-812F-676416B10E39}" type="presParOf" srcId="{72F7EC17-B06C-4F2C-8C5B-0462C453844D}" destId="{1123C369-E529-4AC5-8D11-6E865A5F91B6}" srcOrd="2" destOrd="0" presId="urn:microsoft.com/office/officeart/2005/8/layout/orgChart1"/>
    <dgm:cxn modelId="{09A9F2B1-0BB5-4D94-8C91-C553768C9FD9}" type="presParOf" srcId="{16DB348A-E29A-455F-835F-275A5FFC1DA0}" destId="{FADB5F4F-DFC8-425D-A155-BE8B418DB1CB}" srcOrd="2" destOrd="0" presId="urn:microsoft.com/office/officeart/2005/8/layout/orgChart1"/>
    <dgm:cxn modelId="{51E439EA-4E20-4831-8C9C-6985344541EB}" type="presParOf" srcId="{5D081768-5D38-4FEA-B291-8F1127070608}" destId="{C39D134C-5E47-4198-8214-8DF1F9469451}" srcOrd="2" destOrd="0" presId="urn:microsoft.com/office/officeart/2005/8/layout/orgChart1"/>
    <dgm:cxn modelId="{DBC0D676-F120-4362-A1BB-9B5630E54AE4}" type="presParOf" srcId="{5D081768-5D38-4FEA-B291-8F1127070608}" destId="{C50CC1EB-6A73-4641-82A7-44909B262380}" srcOrd="3" destOrd="0" presId="urn:microsoft.com/office/officeart/2005/8/layout/orgChart1"/>
    <dgm:cxn modelId="{3246F307-C132-4CA0-B7DD-ACF4607AD2F9}" type="presParOf" srcId="{C50CC1EB-6A73-4641-82A7-44909B262380}" destId="{9FBE900B-D2FB-4F6B-A1BA-6BCCC53FB16D}" srcOrd="0" destOrd="0" presId="urn:microsoft.com/office/officeart/2005/8/layout/orgChart1"/>
    <dgm:cxn modelId="{9E9DD975-445F-4C2B-83B2-6EF0921FC52A}" type="presParOf" srcId="{9FBE900B-D2FB-4F6B-A1BA-6BCCC53FB16D}" destId="{CCB653F8-1ED2-4F90-B0C2-A1B079782773}" srcOrd="0" destOrd="0" presId="urn:microsoft.com/office/officeart/2005/8/layout/orgChart1"/>
    <dgm:cxn modelId="{95D8D9F6-6050-4D13-BA59-10F8191FE290}" type="presParOf" srcId="{9FBE900B-D2FB-4F6B-A1BA-6BCCC53FB16D}" destId="{6046AEC2-CE2B-4C43-BE0B-5309044A6E8E}" srcOrd="1" destOrd="0" presId="urn:microsoft.com/office/officeart/2005/8/layout/orgChart1"/>
    <dgm:cxn modelId="{9332777C-57A9-441C-8E7A-630CFD1A81F9}" type="presParOf" srcId="{C50CC1EB-6A73-4641-82A7-44909B262380}" destId="{F0587C50-73D4-41FF-A8D8-0A8BD7506B0B}" srcOrd="1" destOrd="0" presId="urn:microsoft.com/office/officeart/2005/8/layout/orgChart1"/>
    <dgm:cxn modelId="{4F5E6E58-2628-4F47-9732-FC8ED1579E69}" type="presParOf" srcId="{F0587C50-73D4-41FF-A8D8-0A8BD7506B0B}" destId="{8B4961DA-B26F-4B29-953C-718768138951}" srcOrd="0" destOrd="0" presId="urn:microsoft.com/office/officeart/2005/8/layout/orgChart1"/>
    <dgm:cxn modelId="{86A9EFB2-E4FE-4741-BB53-7FA98810A058}" type="presParOf" srcId="{F0587C50-73D4-41FF-A8D8-0A8BD7506B0B}" destId="{751EF65A-A3DD-4300-A5F4-AB7BDFACB2AA}" srcOrd="1" destOrd="0" presId="urn:microsoft.com/office/officeart/2005/8/layout/orgChart1"/>
    <dgm:cxn modelId="{B68A28E6-D066-409F-9C7D-93620FF70E88}" type="presParOf" srcId="{751EF65A-A3DD-4300-A5F4-AB7BDFACB2AA}" destId="{B188A775-42BD-49F4-8597-40FABEF9707C}" srcOrd="0" destOrd="0" presId="urn:microsoft.com/office/officeart/2005/8/layout/orgChart1"/>
    <dgm:cxn modelId="{ADE1ECCD-1FD4-491E-9CFA-F99215EE0692}" type="presParOf" srcId="{B188A775-42BD-49F4-8597-40FABEF9707C}" destId="{C7C2960B-4A5E-487C-AEF1-0EF8D21327D5}" srcOrd="0" destOrd="0" presId="urn:microsoft.com/office/officeart/2005/8/layout/orgChart1"/>
    <dgm:cxn modelId="{2ABB1C6C-09B1-46CC-95F2-61C060268A0C}" type="presParOf" srcId="{B188A775-42BD-49F4-8597-40FABEF9707C}" destId="{2BA241E4-02C6-45B3-B54F-B27FA8550EA1}" srcOrd="1" destOrd="0" presId="urn:microsoft.com/office/officeart/2005/8/layout/orgChart1"/>
    <dgm:cxn modelId="{5E9633A8-BC43-45F9-98AE-52DCF78366E5}" type="presParOf" srcId="{751EF65A-A3DD-4300-A5F4-AB7BDFACB2AA}" destId="{C2086A0F-E79E-4AB5-A18A-2F38F398DD01}" srcOrd="1" destOrd="0" presId="urn:microsoft.com/office/officeart/2005/8/layout/orgChart1"/>
    <dgm:cxn modelId="{1E073309-EA75-4802-B25C-3A73DA025C8F}" type="presParOf" srcId="{751EF65A-A3DD-4300-A5F4-AB7BDFACB2AA}" destId="{76B1E2C1-02E2-4C9C-8574-C94CEF1E8DB3}" srcOrd="2" destOrd="0" presId="urn:microsoft.com/office/officeart/2005/8/layout/orgChart1"/>
    <dgm:cxn modelId="{0FD86E98-C415-467D-9E10-13CFBD3434DD}" type="presParOf" srcId="{F0587C50-73D4-41FF-A8D8-0A8BD7506B0B}" destId="{D121FB74-31F2-4A2B-874A-3E96CC009B38}" srcOrd="2" destOrd="0" presId="urn:microsoft.com/office/officeart/2005/8/layout/orgChart1"/>
    <dgm:cxn modelId="{A5890409-633A-48D5-AFCB-2B5C603F5D03}" type="presParOf" srcId="{F0587C50-73D4-41FF-A8D8-0A8BD7506B0B}" destId="{F065CA95-1660-4A6B-B1B2-F9FE9B6FE906}" srcOrd="3" destOrd="0" presId="urn:microsoft.com/office/officeart/2005/8/layout/orgChart1"/>
    <dgm:cxn modelId="{28F92C3E-5A9D-48E3-A3F8-E8C9699395CF}" type="presParOf" srcId="{F065CA95-1660-4A6B-B1B2-F9FE9B6FE906}" destId="{7FB1BB3C-A1B0-461A-8FD5-5AE4D51219ED}" srcOrd="0" destOrd="0" presId="urn:microsoft.com/office/officeart/2005/8/layout/orgChart1"/>
    <dgm:cxn modelId="{D734CC4F-2455-4B5B-8336-E76B31F72528}" type="presParOf" srcId="{7FB1BB3C-A1B0-461A-8FD5-5AE4D51219ED}" destId="{14B5E309-1A58-4196-9637-1B1DE5FAFB8C}" srcOrd="0" destOrd="0" presId="urn:microsoft.com/office/officeart/2005/8/layout/orgChart1"/>
    <dgm:cxn modelId="{D64EBEC6-4FD1-4469-9A2E-53CC78AF8D79}" type="presParOf" srcId="{7FB1BB3C-A1B0-461A-8FD5-5AE4D51219ED}" destId="{07799F8C-C3E3-4119-A861-4A5463D9F51E}" srcOrd="1" destOrd="0" presId="urn:microsoft.com/office/officeart/2005/8/layout/orgChart1"/>
    <dgm:cxn modelId="{C4439E15-1F3A-4E22-8ED6-B1565E9A21D7}" type="presParOf" srcId="{F065CA95-1660-4A6B-B1B2-F9FE9B6FE906}" destId="{DBA37687-FB7E-4F89-866F-D0BC056BD216}" srcOrd="1" destOrd="0" presId="urn:microsoft.com/office/officeart/2005/8/layout/orgChart1"/>
    <dgm:cxn modelId="{753F45A6-C570-4427-BBA5-6E40A779DE80}" type="presParOf" srcId="{F065CA95-1660-4A6B-B1B2-F9FE9B6FE906}" destId="{64FD6F50-13B5-41B0-8EE7-63FF19264A3D}" srcOrd="2" destOrd="0" presId="urn:microsoft.com/office/officeart/2005/8/layout/orgChart1"/>
    <dgm:cxn modelId="{8DF78B6E-88F2-42EC-BC87-8FF87B625228}" type="presParOf" srcId="{F0587C50-73D4-41FF-A8D8-0A8BD7506B0B}" destId="{4EF20797-C847-4EE6-B674-28031140D1FC}" srcOrd="4" destOrd="0" presId="urn:microsoft.com/office/officeart/2005/8/layout/orgChart1"/>
    <dgm:cxn modelId="{92E2DA09-E36A-4809-AE02-15B8691E0CAF}" type="presParOf" srcId="{F0587C50-73D4-41FF-A8D8-0A8BD7506B0B}" destId="{ED8D2F8D-C1FE-410E-A51D-A44404EDA097}" srcOrd="5" destOrd="0" presId="urn:microsoft.com/office/officeart/2005/8/layout/orgChart1"/>
    <dgm:cxn modelId="{0BE638F5-B6BB-4CFB-97C5-3D562F0FD5B9}" type="presParOf" srcId="{ED8D2F8D-C1FE-410E-A51D-A44404EDA097}" destId="{34312818-FCD5-4658-93CB-02AFEA0A26FB}" srcOrd="0" destOrd="0" presId="urn:microsoft.com/office/officeart/2005/8/layout/orgChart1"/>
    <dgm:cxn modelId="{7C9A08D6-1345-41A8-A5E7-07D16B543AE8}" type="presParOf" srcId="{34312818-FCD5-4658-93CB-02AFEA0A26FB}" destId="{2C57801D-5C41-4584-9105-EA9F21E391E9}" srcOrd="0" destOrd="0" presId="urn:microsoft.com/office/officeart/2005/8/layout/orgChart1"/>
    <dgm:cxn modelId="{E0DC45B3-D455-4A41-96DA-CDEFB3C292E1}" type="presParOf" srcId="{34312818-FCD5-4658-93CB-02AFEA0A26FB}" destId="{AEE544BD-B950-4B9B-B9BD-61098F0FBF66}" srcOrd="1" destOrd="0" presId="urn:microsoft.com/office/officeart/2005/8/layout/orgChart1"/>
    <dgm:cxn modelId="{53605A18-7C5F-487E-AF9B-F8CE939F86EB}" type="presParOf" srcId="{ED8D2F8D-C1FE-410E-A51D-A44404EDA097}" destId="{22F5392B-7F5C-4AFA-98A8-9F89B058B093}" srcOrd="1" destOrd="0" presId="urn:microsoft.com/office/officeart/2005/8/layout/orgChart1"/>
    <dgm:cxn modelId="{F883C2F5-948A-4718-9D6A-4DF22A473A4C}" type="presParOf" srcId="{ED8D2F8D-C1FE-410E-A51D-A44404EDA097}" destId="{52F78F94-3A58-4C8C-A8DF-CE1AD23D0F7D}" srcOrd="2" destOrd="0" presId="urn:microsoft.com/office/officeart/2005/8/layout/orgChart1"/>
    <dgm:cxn modelId="{DA218C9A-D0B6-4E77-9C45-D31BB5485FD3}" type="presParOf" srcId="{C50CC1EB-6A73-4641-82A7-44909B262380}" destId="{2BCDF2B6-FF35-47F6-ACE7-9BBEF1CE4F64}" srcOrd="2" destOrd="0" presId="urn:microsoft.com/office/officeart/2005/8/layout/orgChart1"/>
    <dgm:cxn modelId="{1EB53783-DDEB-4805-AD55-0A59D878AAF8}" type="presParOf" srcId="{5D081768-5D38-4FEA-B291-8F1127070608}" destId="{2B4770AD-0A66-4C41-879B-60D41862BD70}" srcOrd="4" destOrd="0" presId="urn:microsoft.com/office/officeart/2005/8/layout/orgChart1"/>
    <dgm:cxn modelId="{1A95304C-348D-4115-9F78-8262F58D4AD6}" type="presParOf" srcId="{5D081768-5D38-4FEA-B291-8F1127070608}" destId="{288A0443-D0D9-4C9F-B9D7-B733999BED43}" srcOrd="5" destOrd="0" presId="urn:microsoft.com/office/officeart/2005/8/layout/orgChart1"/>
    <dgm:cxn modelId="{6E2A4F8D-4127-4B09-A35B-499A42B09316}" type="presParOf" srcId="{288A0443-D0D9-4C9F-B9D7-B733999BED43}" destId="{D812002C-6F24-467B-94A8-700261B6B3EF}" srcOrd="0" destOrd="0" presId="urn:microsoft.com/office/officeart/2005/8/layout/orgChart1"/>
    <dgm:cxn modelId="{7EF59B21-89C7-405C-90A8-366EE60C6EB1}" type="presParOf" srcId="{D812002C-6F24-467B-94A8-700261B6B3EF}" destId="{D9BBBCD4-18B3-46D2-A20C-1039CEB1B3F9}" srcOrd="0" destOrd="0" presId="urn:microsoft.com/office/officeart/2005/8/layout/orgChart1"/>
    <dgm:cxn modelId="{EA918B5C-8BF9-48DB-ABC6-4457AAABD933}" type="presParOf" srcId="{D812002C-6F24-467B-94A8-700261B6B3EF}" destId="{AB29EF4E-FEF0-47A2-9854-8CCE3EDD1273}" srcOrd="1" destOrd="0" presId="urn:microsoft.com/office/officeart/2005/8/layout/orgChart1"/>
    <dgm:cxn modelId="{9EB6BE8F-1DCA-4A84-B4B3-EDC40B938251}" type="presParOf" srcId="{288A0443-D0D9-4C9F-B9D7-B733999BED43}" destId="{9DD068CE-F32B-4578-87D8-4BDCFAA40EBF}" srcOrd="1" destOrd="0" presId="urn:microsoft.com/office/officeart/2005/8/layout/orgChart1"/>
    <dgm:cxn modelId="{50E40FA9-5F08-49C6-9BE8-66D325C0BDB6}" type="presParOf" srcId="{9DD068CE-F32B-4578-87D8-4BDCFAA40EBF}" destId="{496D9722-97D5-44FA-9BE4-140148FAB8F5}" srcOrd="0" destOrd="0" presId="urn:microsoft.com/office/officeart/2005/8/layout/orgChart1"/>
    <dgm:cxn modelId="{5C9E7915-13CA-44C7-93FA-E9E6797C0BCE}" type="presParOf" srcId="{9DD068CE-F32B-4578-87D8-4BDCFAA40EBF}" destId="{C40511D1-82CE-4259-B499-D655429BB0E5}" srcOrd="1" destOrd="0" presId="urn:microsoft.com/office/officeart/2005/8/layout/orgChart1"/>
    <dgm:cxn modelId="{FC6EFAC8-1079-4B97-8A61-00D7D9F451A4}" type="presParOf" srcId="{C40511D1-82CE-4259-B499-D655429BB0E5}" destId="{17B8C4DF-AB2C-49F8-85F3-170EE36E023D}" srcOrd="0" destOrd="0" presId="urn:microsoft.com/office/officeart/2005/8/layout/orgChart1"/>
    <dgm:cxn modelId="{D092FDCC-EC67-4529-9D2E-AB2F759A8235}" type="presParOf" srcId="{17B8C4DF-AB2C-49F8-85F3-170EE36E023D}" destId="{18143921-C16A-4CEA-8BA5-F44DCEEEBF88}" srcOrd="0" destOrd="0" presId="urn:microsoft.com/office/officeart/2005/8/layout/orgChart1"/>
    <dgm:cxn modelId="{E81492D1-853A-40E7-9127-80F00C37CF18}" type="presParOf" srcId="{17B8C4DF-AB2C-49F8-85F3-170EE36E023D}" destId="{0A1A1182-8F10-4BD1-9D3F-A4D63BE04B20}" srcOrd="1" destOrd="0" presId="urn:microsoft.com/office/officeart/2005/8/layout/orgChart1"/>
    <dgm:cxn modelId="{AA82C790-0471-46E2-9358-41065467BD2C}" type="presParOf" srcId="{C40511D1-82CE-4259-B499-D655429BB0E5}" destId="{C8F6217C-77EC-41D9-9F6F-58E5A215B07E}" srcOrd="1" destOrd="0" presId="urn:microsoft.com/office/officeart/2005/8/layout/orgChart1"/>
    <dgm:cxn modelId="{BFADC99B-2C6F-4327-840D-05C2396E3E3B}" type="presParOf" srcId="{C40511D1-82CE-4259-B499-D655429BB0E5}" destId="{2C16D85A-F554-4714-A5A1-6ED20432AE14}" srcOrd="2" destOrd="0" presId="urn:microsoft.com/office/officeart/2005/8/layout/orgChart1"/>
    <dgm:cxn modelId="{AB32D620-616E-4124-BE82-A8FF953654B2}" type="presParOf" srcId="{9DD068CE-F32B-4578-87D8-4BDCFAA40EBF}" destId="{FC240F8C-4A2B-4FA3-A231-2C3F944505C0}" srcOrd="2" destOrd="0" presId="urn:microsoft.com/office/officeart/2005/8/layout/orgChart1"/>
    <dgm:cxn modelId="{96B64D02-2E11-4A68-A3F5-D0BE11E9D1A5}" type="presParOf" srcId="{9DD068CE-F32B-4578-87D8-4BDCFAA40EBF}" destId="{484500E9-87DF-43A6-9E51-CC0E5B66EB06}" srcOrd="3" destOrd="0" presId="urn:microsoft.com/office/officeart/2005/8/layout/orgChart1"/>
    <dgm:cxn modelId="{EB192B69-44ED-47C3-820E-13672EA46089}" type="presParOf" srcId="{484500E9-87DF-43A6-9E51-CC0E5B66EB06}" destId="{11366FD2-F4C9-4277-BEE9-EEC0B6AC5329}" srcOrd="0" destOrd="0" presId="urn:microsoft.com/office/officeart/2005/8/layout/orgChart1"/>
    <dgm:cxn modelId="{76F05DFE-C8A4-4813-A2FA-25DE83387904}" type="presParOf" srcId="{11366FD2-F4C9-4277-BEE9-EEC0B6AC5329}" destId="{4B508713-F479-45A2-A192-448A51C085BA}" srcOrd="0" destOrd="0" presId="urn:microsoft.com/office/officeart/2005/8/layout/orgChart1"/>
    <dgm:cxn modelId="{3382C971-768A-4E6A-8830-59884B9C8D58}" type="presParOf" srcId="{11366FD2-F4C9-4277-BEE9-EEC0B6AC5329}" destId="{AF0B0130-6B9B-401E-90CA-7F03862D9E22}" srcOrd="1" destOrd="0" presId="urn:microsoft.com/office/officeart/2005/8/layout/orgChart1"/>
    <dgm:cxn modelId="{D736F9D5-5F51-4872-B844-A03F11BB4530}" type="presParOf" srcId="{484500E9-87DF-43A6-9E51-CC0E5B66EB06}" destId="{C9296F73-0671-4EE1-AB19-C605F79876D0}" srcOrd="1" destOrd="0" presId="urn:microsoft.com/office/officeart/2005/8/layout/orgChart1"/>
    <dgm:cxn modelId="{7FDD4CDE-9B37-456A-9392-B99C72564338}" type="presParOf" srcId="{484500E9-87DF-43A6-9E51-CC0E5B66EB06}" destId="{60C4E9E6-86E1-40F6-AE34-F07D597E5BEC}" srcOrd="2" destOrd="0" presId="urn:microsoft.com/office/officeart/2005/8/layout/orgChart1"/>
    <dgm:cxn modelId="{2B3FBEB8-7100-41B9-9EB6-F2851B7943A3}" type="presParOf" srcId="{9DD068CE-F32B-4578-87D8-4BDCFAA40EBF}" destId="{884E6857-663A-4F1D-8B8A-F98C28A770A3}" srcOrd="4" destOrd="0" presId="urn:microsoft.com/office/officeart/2005/8/layout/orgChart1"/>
    <dgm:cxn modelId="{84BAD509-EE85-46F5-B2B8-89C7077C3204}" type="presParOf" srcId="{9DD068CE-F32B-4578-87D8-4BDCFAA40EBF}" destId="{D24DE742-9CD8-4BAE-A9CE-31620D5D97AD}" srcOrd="5" destOrd="0" presId="urn:microsoft.com/office/officeart/2005/8/layout/orgChart1"/>
    <dgm:cxn modelId="{CB0632C3-E945-4C1D-A0A7-FA680C19ECB3}" type="presParOf" srcId="{D24DE742-9CD8-4BAE-A9CE-31620D5D97AD}" destId="{CA7DC9DE-31E6-4CE3-9685-40B312450A2E}" srcOrd="0" destOrd="0" presId="urn:microsoft.com/office/officeart/2005/8/layout/orgChart1"/>
    <dgm:cxn modelId="{333FE73B-1887-4C8C-94EB-F38A0685E1E9}" type="presParOf" srcId="{CA7DC9DE-31E6-4CE3-9685-40B312450A2E}" destId="{7E5B7B82-F629-4E69-B376-B730F9DC98D9}" srcOrd="0" destOrd="0" presId="urn:microsoft.com/office/officeart/2005/8/layout/orgChart1"/>
    <dgm:cxn modelId="{BE084C02-0AC2-4036-BD83-655EBCAE85BF}" type="presParOf" srcId="{CA7DC9DE-31E6-4CE3-9685-40B312450A2E}" destId="{FFB76F4B-3711-4419-BDB1-FE250A838FC9}" srcOrd="1" destOrd="0" presId="urn:microsoft.com/office/officeart/2005/8/layout/orgChart1"/>
    <dgm:cxn modelId="{2624EE07-D466-4592-B202-825EDD76E480}" type="presParOf" srcId="{D24DE742-9CD8-4BAE-A9CE-31620D5D97AD}" destId="{D9158D6C-E6FF-413C-89A0-9B3F74C57C09}" srcOrd="1" destOrd="0" presId="urn:microsoft.com/office/officeart/2005/8/layout/orgChart1"/>
    <dgm:cxn modelId="{69596DE4-5BA1-418D-924D-A301F03C60F0}" type="presParOf" srcId="{D24DE742-9CD8-4BAE-A9CE-31620D5D97AD}" destId="{CC8074CB-4841-4EF6-8E2F-399B2471E461}" srcOrd="2" destOrd="0" presId="urn:microsoft.com/office/officeart/2005/8/layout/orgChart1"/>
    <dgm:cxn modelId="{60F526CC-B0B7-415D-A715-37290FEF7B49}" type="presParOf" srcId="{288A0443-D0D9-4C9F-B9D7-B733999BED43}" destId="{CD2A2AF9-716A-45ED-BDFA-7702CAEEFDF0}" srcOrd="2" destOrd="0" presId="urn:microsoft.com/office/officeart/2005/8/layout/orgChart1"/>
    <dgm:cxn modelId="{85DA5DE7-2454-4AC2-A625-A07824429210}" type="presParOf" srcId="{388BDCC9-2274-4E6D-BD00-DE40CCD7FBCB}" destId="{B4047934-6E0D-4ADA-BD6A-2C4670FE0E1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4E6857-663A-4F1D-8B8A-F98C28A770A3}">
      <dsp:nvSpPr>
        <dsp:cNvPr id="0" name=""/>
        <dsp:cNvSpPr/>
      </dsp:nvSpPr>
      <dsp:spPr>
        <a:xfrm>
          <a:off x="2785040" y="1509935"/>
          <a:ext cx="91504" cy="6653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29029"/>
              </a:lnTo>
              <a:lnTo>
                <a:pt x="124112" y="729029"/>
              </a:lnTo>
            </a:path>
          </a:pathLst>
        </a:custGeom>
        <a:noFill/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240F8C-4A2B-4FA3-A231-2C3F944505C0}">
      <dsp:nvSpPr>
        <dsp:cNvPr id="0" name=""/>
        <dsp:cNvSpPr/>
      </dsp:nvSpPr>
      <dsp:spPr>
        <a:xfrm>
          <a:off x="2785040" y="1509935"/>
          <a:ext cx="91504" cy="4307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1975"/>
              </a:lnTo>
              <a:lnTo>
                <a:pt x="124112" y="471975"/>
              </a:lnTo>
            </a:path>
          </a:pathLst>
        </a:custGeom>
        <a:noFill/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6D9722-97D5-44FA-9BE4-140148FAB8F5}">
      <dsp:nvSpPr>
        <dsp:cNvPr id="0" name=""/>
        <dsp:cNvSpPr/>
      </dsp:nvSpPr>
      <dsp:spPr>
        <a:xfrm>
          <a:off x="2785040" y="1509935"/>
          <a:ext cx="91504" cy="1908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074"/>
              </a:lnTo>
              <a:lnTo>
                <a:pt x="124112" y="209074"/>
              </a:lnTo>
            </a:path>
          </a:pathLst>
        </a:custGeom>
        <a:noFill/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4770AD-0A66-4C41-879B-60D41862BD70}">
      <dsp:nvSpPr>
        <dsp:cNvPr id="0" name=""/>
        <dsp:cNvSpPr/>
      </dsp:nvSpPr>
      <dsp:spPr>
        <a:xfrm>
          <a:off x="1993053" y="682521"/>
          <a:ext cx="1258135" cy="2447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081"/>
              </a:lnTo>
              <a:lnTo>
                <a:pt x="1545128" y="134081"/>
              </a:lnTo>
              <a:lnTo>
                <a:pt x="1545128" y="268162"/>
              </a:lnTo>
            </a:path>
          </a:pathLst>
        </a:custGeom>
        <a:noFill/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F20797-C847-4EE6-B674-28031140D1FC}">
      <dsp:nvSpPr>
        <dsp:cNvPr id="0" name=""/>
        <dsp:cNvSpPr/>
      </dsp:nvSpPr>
      <dsp:spPr>
        <a:xfrm>
          <a:off x="1481184" y="1509935"/>
          <a:ext cx="91440" cy="6653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29029"/>
              </a:lnTo>
              <a:lnTo>
                <a:pt x="124112" y="729029"/>
              </a:lnTo>
            </a:path>
          </a:pathLst>
        </a:custGeom>
        <a:noFill/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21FB74-31F2-4A2B-874A-3E96CC009B38}">
      <dsp:nvSpPr>
        <dsp:cNvPr id="0" name=""/>
        <dsp:cNvSpPr/>
      </dsp:nvSpPr>
      <dsp:spPr>
        <a:xfrm>
          <a:off x="1481184" y="1509935"/>
          <a:ext cx="91440" cy="4307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1975"/>
              </a:lnTo>
              <a:lnTo>
                <a:pt x="124112" y="471975"/>
              </a:lnTo>
            </a:path>
          </a:pathLst>
        </a:custGeom>
        <a:noFill/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4961DA-B26F-4B29-953C-718768138951}">
      <dsp:nvSpPr>
        <dsp:cNvPr id="0" name=""/>
        <dsp:cNvSpPr/>
      </dsp:nvSpPr>
      <dsp:spPr>
        <a:xfrm>
          <a:off x="1481184" y="1509935"/>
          <a:ext cx="91440" cy="1908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074"/>
              </a:lnTo>
              <a:lnTo>
                <a:pt x="124112" y="209074"/>
              </a:lnTo>
            </a:path>
          </a:pathLst>
        </a:custGeom>
        <a:noFill/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9D134C-5E47-4198-8214-8DF1F9469451}">
      <dsp:nvSpPr>
        <dsp:cNvPr id="0" name=""/>
        <dsp:cNvSpPr/>
      </dsp:nvSpPr>
      <dsp:spPr>
        <a:xfrm>
          <a:off x="1947333" y="682521"/>
          <a:ext cx="91440" cy="244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8162"/>
              </a:lnTo>
            </a:path>
          </a:pathLst>
        </a:custGeom>
        <a:noFill/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BE5AED-FA0B-4736-9F02-601585A73837}">
      <dsp:nvSpPr>
        <dsp:cNvPr id="0" name=""/>
        <dsp:cNvSpPr/>
      </dsp:nvSpPr>
      <dsp:spPr>
        <a:xfrm>
          <a:off x="302063" y="1509935"/>
          <a:ext cx="147314" cy="6653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29029"/>
              </a:lnTo>
              <a:lnTo>
                <a:pt x="124112" y="729029"/>
              </a:lnTo>
            </a:path>
          </a:pathLst>
        </a:custGeom>
        <a:noFill/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18A9C6-7E39-4997-8A56-86E78B3FCE6A}">
      <dsp:nvSpPr>
        <dsp:cNvPr id="0" name=""/>
        <dsp:cNvSpPr/>
      </dsp:nvSpPr>
      <dsp:spPr>
        <a:xfrm>
          <a:off x="302063" y="1509935"/>
          <a:ext cx="147314" cy="4307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1975"/>
              </a:lnTo>
              <a:lnTo>
                <a:pt x="124112" y="471975"/>
              </a:lnTo>
            </a:path>
          </a:pathLst>
        </a:custGeom>
        <a:noFill/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68971B-8765-4412-95AA-9F79084CF519}">
      <dsp:nvSpPr>
        <dsp:cNvPr id="0" name=""/>
        <dsp:cNvSpPr/>
      </dsp:nvSpPr>
      <dsp:spPr>
        <a:xfrm>
          <a:off x="302063" y="1509935"/>
          <a:ext cx="147314" cy="1908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074"/>
              </a:lnTo>
              <a:lnTo>
                <a:pt x="124112" y="209074"/>
              </a:lnTo>
            </a:path>
          </a:pathLst>
        </a:custGeom>
        <a:noFill/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D795DD-1025-475B-91D9-20076F1E6286}">
      <dsp:nvSpPr>
        <dsp:cNvPr id="0" name=""/>
        <dsp:cNvSpPr/>
      </dsp:nvSpPr>
      <dsp:spPr>
        <a:xfrm>
          <a:off x="768212" y="682521"/>
          <a:ext cx="1224840" cy="244728"/>
        </a:xfrm>
        <a:custGeom>
          <a:avLst/>
          <a:gdLst/>
          <a:ahLst/>
          <a:cxnLst/>
          <a:rect l="0" t="0" r="0" b="0"/>
          <a:pathLst>
            <a:path>
              <a:moveTo>
                <a:pt x="1545128" y="0"/>
              </a:moveTo>
              <a:lnTo>
                <a:pt x="1545128" y="134081"/>
              </a:lnTo>
              <a:lnTo>
                <a:pt x="0" y="134081"/>
              </a:lnTo>
              <a:lnTo>
                <a:pt x="0" y="268162"/>
              </a:lnTo>
            </a:path>
          </a:pathLst>
        </a:custGeom>
        <a:noFill/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E0F0A7-0DCA-41ED-984C-629EACAFEA89}">
      <dsp:nvSpPr>
        <dsp:cNvPr id="0" name=""/>
        <dsp:cNvSpPr/>
      </dsp:nvSpPr>
      <dsp:spPr>
        <a:xfrm>
          <a:off x="1410367" y="99836"/>
          <a:ext cx="1165371" cy="582685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 err="1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Objective</a:t>
          </a:r>
          <a:endParaRPr lang="pt-BR" sz="1200" kern="1200" dirty="0">
            <a:solidFill>
              <a:sysClr val="window" lastClr="FFFFFF"/>
            </a:solidFill>
            <a:latin typeface="Calibri" panose="020F0502020204030204"/>
            <a:ea typeface="+mn-ea"/>
            <a:cs typeface="Arial"/>
          </a:endParaRPr>
        </a:p>
      </dsp:txBody>
      <dsp:txXfrm>
        <a:off x="1410367" y="99836"/>
        <a:ext cx="1165371" cy="582685"/>
      </dsp:txXfrm>
    </dsp:sp>
    <dsp:sp modelId="{35A43326-DBAA-4629-98CD-1CD001A016D7}">
      <dsp:nvSpPr>
        <dsp:cNvPr id="0" name=""/>
        <dsp:cNvSpPr/>
      </dsp:nvSpPr>
      <dsp:spPr>
        <a:xfrm>
          <a:off x="185526" y="927250"/>
          <a:ext cx="1165371" cy="582685"/>
        </a:xfrm>
        <a:prstGeom prst="rect">
          <a:avLst/>
        </a:prstGeom>
        <a:solidFill>
          <a:srgbClr val="ED7D31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Key </a:t>
          </a:r>
          <a:r>
            <a:rPr lang="pt-BR" sz="1200" kern="1200" dirty="0" err="1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Result</a:t>
          </a:r>
          <a:endParaRPr lang="pt-BR" sz="1200" kern="1200" dirty="0">
            <a:solidFill>
              <a:sysClr val="window" lastClr="FFFFFF"/>
            </a:solidFill>
            <a:latin typeface="Calibri" panose="020F0502020204030204"/>
            <a:ea typeface="+mn-ea"/>
            <a:cs typeface="Arial"/>
          </a:endParaRPr>
        </a:p>
      </dsp:txBody>
      <dsp:txXfrm>
        <a:off x="185526" y="927250"/>
        <a:ext cx="1165371" cy="582685"/>
      </dsp:txXfrm>
    </dsp:sp>
    <dsp:sp modelId="{A5233C4B-B5FE-460B-BE9C-C0CCD4261D32}">
      <dsp:nvSpPr>
        <dsp:cNvPr id="0" name=""/>
        <dsp:cNvSpPr/>
      </dsp:nvSpPr>
      <dsp:spPr>
        <a:xfrm>
          <a:off x="449378" y="1604319"/>
          <a:ext cx="623858" cy="192839"/>
        </a:xfrm>
        <a:prstGeom prst="rect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TO DO </a:t>
          </a:r>
        </a:p>
      </dsp:txBody>
      <dsp:txXfrm>
        <a:off x="449378" y="1604319"/>
        <a:ext cx="623858" cy="192839"/>
      </dsp:txXfrm>
    </dsp:sp>
    <dsp:sp modelId="{7B262CA2-B030-452F-9512-09B6E307139D}">
      <dsp:nvSpPr>
        <dsp:cNvPr id="0" name=""/>
        <dsp:cNvSpPr/>
      </dsp:nvSpPr>
      <dsp:spPr>
        <a:xfrm>
          <a:off x="449378" y="1844246"/>
          <a:ext cx="623858" cy="192839"/>
        </a:xfrm>
        <a:prstGeom prst="rect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TO DO </a:t>
          </a:r>
        </a:p>
      </dsp:txBody>
      <dsp:txXfrm>
        <a:off x="449378" y="1844246"/>
        <a:ext cx="623858" cy="192839"/>
      </dsp:txXfrm>
    </dsp:sp>
    <dsp:sp modelId="{2CF68F57-2388-46BC-AAAD-4FB0ECFD9E6F}">
      <dsp:nvSpPr>
        <dsp:cNvPr id="0" name=""/>
        <dsp:cNvSpPr/>
      </dsp:nvSpPr>
      <dsp:spPr>
        <a:xfrm>
          <a:off x="449378" y="2078835"/>
          <a:ext cx="623858" cy="192839"/>
        </a:xfrm>
        <a:prstGeom prst="rect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TO DO </a:t>
          </a:r>
        </a:p>
      </dsp:txBody>
      <dsp:txXfrm>
        <a:off x="449378" y="2078835"/>
        <a:ext cx="623858" cy="192839"/>
      </dsp:txXfrm>
    </dsp:sp>
    <dsp:sp modelId="{CCB653F8-1ED2-4F90-B0C2-A1B079782773}">
      <dsp:nvSpPr>
        <dsp:cNvPr id="0" name=""/>
        <dsp:cNvSpPr/>
      </dsp:nvSpPr>
      <dsp:spPr>
        <a:xfrm>
          <a:off x="1410367" y="927250"/>
          <a:ext cx="1165371" cy="582685"/>
        </a:xfrm>
        <a:prstGeom prst="rect">
          <a:avLst/>
        </a:prstGeom>
        <a:solidFill>
          <a:srgbClr val="ED7D31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Key </a:t>
          </a:r>
          <a:r>
            <a:rPr lang="pt-BR" sz="1200" kern="1200" dirty="0" err="1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Result</a:t>
          </a:r>
          <a:endParaRPr lang="pt-BR" sz="1200" kern="1200" dirty="0">
            <a:solidFill>
              <a:sysClr val="window" lastClr="FFFFFF"/>
            </a:solidFill>
            <a:latin typeface="Calibri" panose="020F0502020204030204"/>
            <a:ea typeface="+mn-ea"/>
            <a:cs typeface="Arial"/>
          </a:endParaRPr>
        </a:p>
      </dsp:txBody>
      <dsp:txXfrm>
        <a:off x="1410367" y="927250"/>
        <a:ext cx="1165371" cy="582685"/>
      </dsp:txXfrm>
    </dsp:sp>
    <dsp:sp modelId="{C7C2960B-4A5E-487C-AEF1-0EF8D21327D5}">
      <dsp:nvSpPr>
        <dsp:cNvPr id="0" name=""/>
        <dsp:cNvSpPr/>
      </dsp:nvSpPr>
      <dsp:spPr>
        <a:xfrm>
          <a:off x="1598446" y="1604319"/>
          <a:ext cx="623858" cy="192839"/>
        </a:xfrm>
        <a:prstGeom prst="rect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TO DO </a:t>
          </a:r>
        </a:p>
      </dsp:txBody>
      <dsp:txXfrm>
        <a:off x="1598446" y="1604319"/>
        <a:ext cx="623858" cy="192839"/>
      </dsp:txXfrm>
    </dsp:sp>
    <dsp:sp modelId="{14B5E309-1A58-4196-9637-1B1DE5FAFB8C}">
      <dsp:nvSpPr>
        <dsp:cNvPr id="0" name=""/>
        <dsp:cNvSpPr/>
      </dsp:nvSpPr>
      <dsp:spPr>
        <a:xfrm>
          <a:off x="1598446" y="1844246"/>
          <a:ext cx="623858" cy="192839"/>
        </a:xfrm>
        <a:prstGeom prst="rect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TO DO </a:t>
          </a:r>
        </a:p>
      </dsp:txBody>
      <dsp:txXfrm>
        <a:off x="1598446" y="1844246"/>
        <a:ext cx="623858" cy="192839"/>
      </dsp:txXfrm>
    </dsp:sp>
    <dsp:sp modelId="{2C57801D-5C41-4584-9105-EA9F21E391E9}">
      <dsp:nvSpPr>
        <dsp:cNvPr id="0" name=""/>
        <dsp:cNvSpPr/>
      </dsp:nvSpPr>
      <dsp:spPr>
        <a:xfrm>
          <a:off x="1598446" y="2078835"/>
          <a:ext cx="623858" cy="192839"/>
        </a:xfrm>
        <a:prstGeom prst="rect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TO DO </a:t>
          </a:r>
        </a:p>
      </dsp:txBody>
      <dsp:txXfrm>
        <a:off x="1598446" y="2078835"/>
        <a:ext cx="623858" cy="192839"/>
      </dsp:txXfrm>
    </dsp:sp>
    <dsp:sp modelId="{D9BBBCD4-18B3-46D2-A20C-1039CEB1B3F9}">
      <dsp:nvSpPr>
        <dsp:cNvPr id="0" name=""/>
        <dsp:cNvSpPr/>
      </dsp:nvSpPr>
      <dsp:spPr>
        <a:xfrm>
          <a:off x="2668503" y="927250"/>
          <a:ext cx="1165371" cy="582685"/>
        </a:xfrm>
        <a:prstGeom prst="rect">
          <a:avLst/>
        </a:prstGeom>
        <a:solidFill>
          <a:srgbClr val="ED7D31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Key </a:t>
          </a:r>
          <a:r>
            <a:rPr lang="pt-BR" sz="1200" kern="1200" dirty="0" err="1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Result</a:t>
          </a:r>
          <a:endParaRPr lang="pt-BR" sz="1200" kern="1200" dirty="0">
            <a:solidFill>
              <a:sysClr val="window" lastClr="FFFFFF"/>
            </a:solidFill>
            <a:latin typeface="Calibri" panose="020F0502020204030204"/>
            <a:ea typeface="+mn-ea"/>
            <a:cs typeface="Arial"/>
          </a:endParaRPr>
        </a:p>
      </dsp:txBody>
      <dsp:txXfrm>
        <a:off x="2668503" y="927250"/>
        <a:ext cx="1165371" cy="582685"/>
      </dsp:txXfrm>
    </dsp:sp>
    <dsp:sp modelId="{18143921-C16A-4CEA-8BA5-F44DCEEEBF88}">
      <dsp:nvSpPr>
        <dsp:cNvPr id="0" name=""/>
        <dsp:cNvSpPr/>
      </dsp:nvSpPr>
      <dsp:spPr>
        <a:xfrm>
          <a:off x="2876545" y="1604319"/>
          <a:ext cx="623858" cy="192839"/>
        </a:xfrm>
        <a:prstGeom prst="rect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TO DO </a:t>
          </a:r>
        </a:p>
      </dsp:txBody>
      <dsp:txXfrm>
        <a:off x="2876545" y="1604319"/>
        <a:ext cx="623858" cy="192839"/>
      </dsp:txXfrm>
    </dsp:sp>
    <dsp:sp modelId="{4B508713-F479-45A2-A192-448A51C085BA}">
      <dsp:nvSpPr>
        <dsp:cNvPr id="0" name=""/>
        <dsp:cNvSpPr/>
      </dsp:nvSpPr>
      <dsp:spPr>
        <a:xfrm>
          <a:off x="2876545" y="1844246"/>
          <a:ext cx="623858" cy="192839"/>
        </a:xfrm>
        <a:prstGeom prst="rect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TO DO </a:t>
          </a:r>
        </a:p>
      </dsp:txBody>
      <dsp:txXfrm>
        <a:off x="2876545" y="1844246"/>
        <a:ext cx="623858" cy="192839"/>
      </dsp:txXfrm>
    </dsp:sp>
    <dsp:sp modelId="{7E5B7B82-F629-4E69-B376-B730F9DC98D9}">
      <dsp:nvSpPr>
        <dsp:cNvPr id="0" name=""/>
        <dsp:cNvSpPr/>
      </dsp:nvSpPr>
      <dsp:spPr>
        <a:xfrm>
          <a:off x="2876545" y="2078835"/>
          <a:ext cx="623858" cy="192839"/>
        </a:xfrm>
        <a:prstGeom prst="rect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>
              <a:solidFill>
                <a:sysClr val="window" lastClr="FFFFFF"/>
              </a:solidFill>
              <a:latin typeface="Calibri" panose="020F0502020204030204"/>
              <a:ea typeface="+mn-ea"/>
              <a:cs typeface="Arial"/>
            </a:rPr>
            <a:t>TO DO </a:t>
          </a:r>
        </a:p>
      </dsp:txBody>
      <dsp:txXfrm>
        <a:off x="2876545" y="2078835"/>
        <a:ext cx="623858" cy="1928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1BDF2089-4475-451D-BA92-D41318D25ED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BBD986F8-537D-4586-8ECD-10706D574B5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64528982-8B29-4D91-BCEE-35039460001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BFFB7FBC-A5A8-45CE-84DB-C14B966F9A1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EAEC2D2-F13A-42A4-8AF2-2532B81FD97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9794CB94-E703-47A1-9251-E01300354F8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B32ABE8D-A23B-48E5-B7A6-CE7B310A0B0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036" name="Rectangle 4">
            <a:extLst>
              <a:ext uri="{FF2B5EF4-FFF2-40B4-BE49-F238E27FC236}">
                <a16:creationId xmlns:a16="http://schemas.microsoft.com/office/drawing/2014/main" id="{06568AC6-043F-43B4-89BF-124F6BB0DA5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514350"/>
            <a:ext cx="4572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4BA57F7B-4A70-40A3-980F-E44B43C80E5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noProof="0"/>
              <a:t>Clique para editar os estilos do texto mestre</a:t>
            </a:r>
          </a:p>
          <a:p>
            <a:pPr lvl="1"/>
            <a:r>
              <a:rPr lang="pt-BR" altLang="pt-BR" noProof="0"/>
              <a:t>Segundo nível</a:t>
            </a:r>
          </a:p>
          <a:p>
            <a:pPr lvl="2"/>
            <a:r>
              <a:rPr lang="pt-BR" altLang="pt-BR" noProof="0"/>
              <a:t>Terceiro nível</a:t>
            </a:r>
          </a:p>
          <a:p>
            <a:pPr lvl="3"/>
            <a:r>
              <a:rPr lang="pt-BR" altLang="pt-BR" noProof="0"/>
              <a:t>Quarto nível</a:t>
            </a:r>
          </a:p>
          <a:p>
            <a:pPr lvl="4"/>
            <a:r>
              <a:rPr lang="pt-BR" altLang="pt-BR" noProof="0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A37BBE6B-11B0-457F-96CF-3BC7A8DA3A0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FD742E50-0514-4A3E-B521-C79C380ECB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7938AB4-6F3C-4F5C-B4E6-FB63906559C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E1E3FB5-9D2D-42A2-BCAB-747DB4E6C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5CB4DF67-72B1-4702-A2B5-45FDA6C35CDF}" type="datetimeFigureOut">
              <a:rPr lang="pt-BR" altLang="pt-BR"/>
              <a:pPr>
                <a:defRPr/>
              </a:pPr>
              <a:t>10/10/2019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3EAFC1-779B-4D84-B2E9-EC7D48037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050DA9E-0213-4D9E-9C67-F9B59C8D0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7D960032-1368-4083-9B79-3734ECE0077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7859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03C8CF-7032-46D4-A764-8D059ADEF5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94817B20-7E3F-4379-B647-DEC00564C68A}" type="datetimeFigureOut">
              <a:rPr lang="pt-BR" altLang="pt-BR"/>
              <a:pPr>
                <a:defRPr/>
              </a:pPr>
              <a:t>10/10/2019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358AD6-7E67-4FE2-A0B1-F70C2FF82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F57DDD-4515-4CA5-A235-921C5E87F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A378C4E0-3AA0-415A-B4FC-3D2686DBF11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16620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EC52ED-69F0-404E-88F9-3650FEE700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1FA0247B-B649-4CD7-8F5D-4F0CDE2310F7}" type="datetimeFigureOut">
              <a:rPr lang="pt-BR" altLang="pt-BR"/>
              <a:pPr>
                <a:defRPr/>
              </a:pPr>
              <a:t>10/10/2019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AD9E52-D4BF-4DEE-8CB6-1B0D2ACF7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7A0056-C9E1-4FDB-86E9-DBCAB0950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1EF0483B-C309-4C2E-B661-0EE20A0C68C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03522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E1BA715-4503-44E3-AB78-08A37CB5F0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822DEFBD-1C3A-4799-8CE1-C60F42D7833E}" type="datetimeFigureOut">
              <a:rPr lang="pt-BR" altLang="pt-BR"/>
              <a:pPr>
                <a:defRPr/>
              </a:pPr>
              <a:t>10/10/2019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AC82A9E-FE39-4C09-89AC-061610F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30F6BE3-794B-421B-B465-2B893FD85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8E57D834-7399-418F-964E-648FAFDAFD6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44102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28D3321-F3AC-4E0C-B5B8-D229CD29E1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D017CA07-97B6-49AC-B123-56D09C548149}" type="datetimeFigureOut">
              <a:rPr lang="pt-BR" altLang="pt-BR"/>
              <a:pPr>
                <a:defRPr/>
              </a:pPr>
              <a:t>10/10/2019</a:t>
            </a:fld>
            <a:endParaRPr lang="pt-BR" alt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C313B30-FDCD-4147-8AD7-E325070DC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6C78164-9409-4022-BEF2-A2416135B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3324C96E-F74F-44C5-B1D7-74DB31C43AB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08320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9CC3D19-C407-4E42-9597-04F8F91A9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1C8BDA34-A370-41CC-8838-15A5ADD19E37}" type="datetimeFigureOut">
              <a:rPr lang="pt-BR" altLang="pt-BR"/>
              <a:pPr>
                <a:defRPr/>
              </a:pPr>
              <a:t>10/10/2019</a:t>
            </a:fld>
            <a:endParaRPr lang="pt-BR" alt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223F5B9-41A5-4170-8A9B-428E1AC0A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04898A5-7423-452C-8E48-02F6CDABF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127B0B10-8290-4BCD-9387-7D62CFDE0B8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60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8866DC8-E5C9-4315-BF73-C22B1F9DCF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FC64236E-2FD7-42F6-B025-626C925747C1}" type="datetimeFigureOut">
              <a:rPr lang="pt-BR" altLang="pt-BR"/>
              <a:pPr>
                <a:defRPr/>
              </a:pPr>
              <a:t>10/10/2019</a:t>
            </a:fld>
            <a:endParaRPr lang="pt-BR" alt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EDC8D1F-7721-4190-950D-C091963BD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FB79080-B665-4673-8129-93796D9DD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3380C05B-CF21-43E4-8433-8A14E95D634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84424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9800638-D396-47B5-A846-F0B6F72BC8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925280F8-FC45-4997-B40C-09610A24037D}" type="datetimeFigureOut">
              <a:rPr lang="pt-BR" altLang="pt-BR"/>
              <a:pPr>
                <a:defRPr/>
              </a:pPr>
              <a:t>10/10/2019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81D0BA7-C1ED-4854-A66F-CBE0C6A02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7A3EBE8-4814-4352-AB12-77C25A4C3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5B2365E6-CFA6-4DC0-A130-4E828E2F350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41657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EF75E67-2127-4FF6-B767-7ABE609A98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A8D88B41-3716-4678-98A3-ED68A216ABE9}" type="datetimeFigureOut">
              <a:rPr lang="pt-BR" altLang="pt-BR"/>
              <a:pPr>
                <a:defRPr/>
              </a:pPr>
              <a:t>10/10/2019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DC4DD1F-BDEA-4605-975E-877F4E059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60C82CD-E001-482B-8582-072B6937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910143E6-30BD-46D5-A4CF-B06DA6A9318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42755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FBFF4A3-6BC4-47FB-BBFE-6CD2A6B7D7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CEADD7DC-74C2-4F01-BDB5-F775E074D326}" type="datetimeFigureOut">
              <a:rPr lang="pt-BR" altLang="pt-BR"/>
              <a:pPr>
                <a:defRPr/>
              </a:pPr>
              <a:t>10/10/2019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F1A7C94-1137-4456-9EB7-9F76B373D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0CE9AF-42A0-4820-806E-F5B8AF7FE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662FEBD5-A363-4767-8CC5-C72A4575FFD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26508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DB604E-8F67-4529-BC56-D6E54792BA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963F0416-1528-42BC-A96E-6F61B4337683}" type="datetimeFigureOut">
              <a:rPr lang="pt-BR" altLang="pt-BR"/>
              <a:pPr>
                <a:defRPr/>
              </a:pPr>
              <a:t>10/10/2019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09C123-B27A-4F4C-8CF2-01490D2E6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A4EDA5-B6B1-48F2-8CD2-5B50BC66D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503DBCF5-D97F-4B6A-8316-34DA4C7932C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9976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01060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1">
            <a:extLst>
              <a:ext uri="{FF2B5EF4-FFF2-40B4-BE49-F238E27FC236}">
                <a16:creationId xmlns:a16="http://schemas.microsoft.com/office/drawing/2014/main" id="{3140ADB1-39E4-4318-89D4-5B2DAF427EE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688" y="4332288"/>
            <a:ext cx="1798637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CF136C3-6E81-44DF-A34F-4042F9A986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6797" y="213465"/>
            <a:ext cx="9144000" cy="1904256"/>
          </a:xfrm>
          <a:prstGeom prst="rect">
            <a:avLst/>
          </a:prstGeom>
          <a:ln>
            <a:noFill/>
          </a:ln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41E68E47-6903-42DE-9F39-006C5E31DAF0}"/>
              </a:ext>
            </a:extLst>
          </p:cNvPr>
          <p:cNvSpPr txBox="1">
            <a:spLocks/>
          </p:cNvSpPr>
          <p:nvPr userDrawn="1"/>
        </p:nvSpPr>
        <p:spPr>
          <a:xfrm>
            <a:off x="763588" y="2736850"/>
            <a:ext cx="7415212" cy="323850"/>
          </a:xfrm>
          <a:prstGeom prst="rect">
            <a:avLst/>
          </a:prstGeom>
        </p:spPr>
        <p:txBody>
          <a:bodyPr lIns="51435" tIns="25718" rIns="51435" bIns="25718"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t-BR" altLang="pt-BR" sz="225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10" name="Oval 1">
            <a:extLst>
              <a:ext uri="{FF2B5EF4-FFF2-40B4-BE49-F238E27FC236}">
                <a16:creationId xmlns:a16="http://schemas.microsoft.com/office/drawing/2014/main" id="{C471AC99-0165-455D-A4E3-6C190C0381FF}"/>
              </a:ext>
            </a:extLst>
          </p:cNvPr>
          <p:cNvSpPr/>
          <p:nvPr userDrawn="1"/>
        </p:nvSpPr>
        <p:spPr>
          <a:xfrm>
            <a:off x="244475" y="2736850"/>
            <a:ext cx="1443038" cy="144303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6" name="Espaço Reservado para Título 1"/>
          <p:cNvSpPr>
            <a:spLocks noGrp="1"/>
          </p:cNvSpPr>
          <p:nvPr>
            <p:ph type="ctrTitle"/>
          </p:nvPr>
        </p:nvSpPr>
        <p:spPr>
          <a:xfrm>
            <a:off x="402158" y="1791915"/>
            <a:ext cx="8339685" cy="452438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2213115" y="2744373"/>
            <a:ext cx="5065676" cy="61351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25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3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2213115" y="3463603"/>
            <a:ext cx="5065851" cy="261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lvl="0"/>
            <a:r>
              <a:rPr lang="pt-BR" altLang="pt-BR" noProof="0"/>
              <a:t>Editar estilos de texto Mestre</a:t>
            </a:r>
          </a:p>
        </p:txBody>
      </p:sp>
      <p:sp>
        <p:nvSpPr>
          <p:cNvPr id="34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2213202" y="3930281"/>
            <a:ext cx="5065676" cy="261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35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 altLang="pt-BR" noProof="0"/>
              <a:t>Editar estilos de texto Mestre</a:t>
            </a:r>
          </a:p>
          <a:p>
            <a:pPr lvl="1"/>
            <a:r>
              <a:rPr lang="pt-BR" altLang="pt-BR" noProof="0"/>
              <a:t>Segundo nível</a:t>
            </a:r>
          </a:p>
        </p:txBody>
      </p:sp>
      <p:sp>
        <p:nvSpPr>
          <p:cNvPr id="5" name="Espaço Reservado para Imagem 4"/>
          <p:cNvSpPr>
            <a:spLocks noGrp="1"/>
          </p:cNvSpPr>
          <p:nvPr>
            <p:ph type="pic" sz="quarter" idx="19"/>
          </p:nvPr>
        </p:nvSpPr>
        <p:spPr>
          <a:xfrm>
            <a:off x="244135" y="2749728"/>
            <a:ext cx="1442761" cy="14421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575"/>
            </a:lvl1pPr>
          </a:lstStyle>
          <a:p>
            <a:pPr lv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079386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2 Palestran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1">
            <a:extLst>
              <a:ext uri="{FF2B5EF4-FFF2-40B4-BE49-F238E27FC236}">
                <a16:creationId xmlns:a16="http://schemas.microsoft.com/office/drawing/2014/main" id="{E68E049D-0D38-4858-97B0-D061045B38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825" y="4397375"/>
            <a:ext cx="179863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3D8F174-77C2-4161-8D9E-1F60BC61C3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6797" y="213465"/>
            <a:ext cx="9144000" cy="1904256"/>
          </a:xfrm>
          <a:prstGeom prst="rect">
            <a:avLst/>
          </a:prstGeom>
          <a:ln>
            <a:noFill/>
          </a:ln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1E3A3D22-17AB-4877-811A-96A2D4D5C1F4}"/>
              </a:ext>
            </a:extLst>
          </p:cNvPr>
          <p:cNvSpPr txBox="1">
            <a:spLocks/>
          </p:cNvSpPr>
          <p:nvPr userDrawn="1"/>
        </p:nvSpPr>
        <p:spPr>
          <a:xfrm>
            <a:off x="763588" y="2736850"/>
            <a:ext cx="7415212" cy="323850"/>
          </a:xfrm>
          <a:prstGeom prst="rect">
            <a:avLst/>
          </a:prstGeom>
        </p:spPr>
        <p:txBody>
          <a:bodyPr lIns="51435" tIns="25718" rIns="51435" bIns="25718"/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t-BR" altLang="pt-BR" sz="225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11" name="Oval 1">
            <a:extLst>
              <a:ext uri="{FF2B5EF4-FFF2-40B4-BE49-F238E27FC236}">
                <a16:creationId xmlns:a16="http://schemas.microsoft.com/office/drawing/2014/main" id="{13DB39D6-9C05-4EA2-AD70-1FCAAEF7D563}"/>
              </a:ext>
            </a:extLst>
          </p:cNvPr>
          <p:cNvSpPr/>
          <p:nvPr userDrawn="1"/>
        </p:nvSpPr>
        <p:spPr>
          <a:xfrm>
            <a:off x="244475" y="2736850"/>
            <a:ext cx="1443038" cy="144303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3" name="Oval 10">
            <a:extLst>
              <a:ext uri="{FF2B5EF4-FFF2-40B4-BE49-F238E27FC236}">
                <a16:creationId xmlns:a16="http://schemas.microsoft.com/office/drawing/2014/main" id="{668C1213-9B7D-4221-B8A2-86B8BB3E9B8F}"/>
              </a:ext>
            </a:extLst>
          </p:cNvPr>
          <p:cNvSpPr/>
          <p:nvPr userDrawn="1"/>
        </p:nvSpPr>
        <p:spPr>
          <a:xfrm>
            <a:off x="7456488" y="2720975"/>
            <a:ext cx="1443037" cy="14414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6" name="Espaço Reservado para Título 1"/>
          <p:cNvSpPr>
            <a:spLocks noGrp="1"/>
          </p:cNvSpPr>
          <p:nvPr>
            <p:ph type="ctrTitle"/>
          </p:nvPr>
        </p:nvSpPr>
        <p:spPr>
          <a:xfrm>
            <a:off x="402158" y="1791915"/>
            <a:ext cx="8339685" cy="452438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2213115" y="2744373"/>
            <a:ext cx="5065676" cy="61351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25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3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2212940" y="3372469"/>
            <a:ext cx="5065851" cy="55781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lvl="0"/>
            <a:r>
              <a:rPr lang="pt-BR" altLang="pt-BR" noProof="0"/>
              <a:t>Editar estilos de texto Mestre</a:t>
            </a:r>
          </a:p>
        </p:txBody>
      </p:sp>
      <p:sp>
        <p:nvSpPr>
          <p:cNvPr id="34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2213115" y="4032046"/>
            <a:ext cx="5065676" cy="261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35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 altLang="pt-BR" noProof="0"/>
              <a:t>Editar estilos de texto Mestre</a:t>
            </a:r>
          </a:p>
          <a:p>
            <a:pPr lvl="1"/>
            <a:r>
              <a:rPr lang="pt-BR" altLang="pt-BR" noProof="0"/>
              <a:t>Segundo nível</a:t>
            </a:r>
          </a:p>
        </p:txBody>
      </p:sp>
      <p:sp>
        <p:nvSpPr>
          <p:cNvPr id="5" name="Espaço Reservado para Imagem 4"/>
          <p:cNvSpPr>
            <a:spLocks noGrp="1"/>
          </p:cNvSpPr>
          <p:nvPr>
            <p:ph type="pic" sz="quarter" idx="19"/>
          </p:nvPr>
        </p:nvSpPr>
        <p:spPr>
          <a:xfrm>
            <a:off x="244135" y="2749728"/>
            <a:ext cx="1442761" cy="14421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575"/>
            </a:lvl1pPr>
          </a:lstStyle>
          <a:p>
            <a:pPr lvl="0"/>
            <a:endParaRPr lang="pt-BR" noProof="0" dirty="0"/>
          </a:p>
        </p:txBody>
      </p:sp>
      <p:sp>
        <p:nvSpPr>
          <p:cNvPr id="12" name="Espaço Reservado para Imagem 4"/>
          <p:cNvSpPr>
            <a:spLocks noGrp="1"/>
          </p:cNvSpPr>
          <p:nvPr>
            <p:ph type="pic" sz="quarter" idx="20"/>
          </p:nvPr>
        </p:nvSpPr>
        <p:spPr>
          <a:xfrm>
            <a:off x="7456929" y="2733378"/>
            <a:ext cx="1442761" cy="14421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575"/>
            </a:lvl1pPr>
          </a:lstStyle>
          <a:p>
            <a:pPr lv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641933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">
            <a:extLst>
              <a:ext uri="{FF2B5EF4-FFF2-40B4-BE49-F238E27FC236}">
                <a16:creationId xmlns:a16="http://schemas.microsoft.com/office/drawing/2014/main" id="{0668D2CE-9767-4422-8EE2-1A1DDDD0CCF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47650" y="1158875"/>
            <a:ext cx="3417888" cy="3219450"/>
            <a:chOff x="1113053" y="2151529"/>
            <a:chExt cx="3395738" cy="3200400"/>
          </a:xfrm>
        </p:grpSpPr>
        <p:grpSp>
          <p:nvGrpSpPr>
            <p:cNvPr id="11" name="Group 2">
              <a:extLst>
                <a:ext uri="{FF2B5EF4-FFF2-40B4-BE49-F238E27FC236}">
                  <a16:creationId xmlns:a16="http://schemas.microsoft.com/office/drawing/2014/main" id="{E0C35562-CF2A-49C0-9A2B-74B1E6B10A57}"/>
                </a:ext>
              </a:extLst>
            </p:cNvPr>
            <p:cNvGrpSpPr/>
            <p:nvPr/>
          </p:nvGrpSpPr>
          <p:grpSpPr>
            <a:xfrm>
              <a:off x="1113053" y="2151529"/>
              <a:ext cx="3395738" cy="3200400"/>
              <a:chOff x="6688138" y="3175"/>
              <a:chExt cx="2732087" cy="2574925"/>
            </a:xfrm>
            <a:solidFill>
              <a:schemeClr val="bg1">
                <a:lumMod val="85000"/>
              </a:schemeClr>
            </a:solidFill>
          </p:grpSpPr>
          <p:sp>
            <p:nvSpPr>
              <p:cNvPr id="13" name="Freeform 22">
                <a:extLst>
                  <a:ext uri="{FF2B5EF4-FFF2-40B4-BE49-F238E27FC236}">
                    <a16:creationId xmlns:a16="http://schemas.microsoft.com/office/drawing/2014/main" id="{8DBEC570-5EE9-432F-A05A-EFAE69F9BB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66025" y="833438"/>
                <a:ext cx="933450" cy="939800"/>
              </a:xfrm>
              <a:custGeom>
                <a:avLst/>
                <a:gdLst>
                  <a:gd name="T0" fmla="*/ 195 w 392"/>
                  <a:gd name="T1" fmla="*/ 395 h 395"/>
                  <a:gd name="T2" fmla="*/ 157 w 392"/>
                  <a:gd name="T3" fmla="*/ 391 h 395"/>
                  <a:gd name="T4" fmla="*/ 156 w 392"/>
                  <a:gd name="T5" fmla="*/ 391 h 395"/>
                  <a:gd name="T6" fmla="*/ 165 w 392"/>
                  <a:gd name="T7" fmla="*/ 344 h 395"/>
                  <a:gd name="T8" fmla="*/ 166 w 392"/>
                  <a:gd name="T9" fmla="*/ 345 h 395"/>
                  <a:gd name="T10" fmla="*/ 195 w 392"/>
                  <a:gd name="T11" fmla="*/ 347 h 395"/>
                  <a:gd name="T12" fmla="*/ 345 w 392"/>
                  <a:gd name="T13" fmla="*/ 198 h 395"/>
                  <a:gd name="T14" fmla="*/ 345 w 392"/>
                  <a:gd name="T15" fmla="*/ 196 h 395"/>
                  <a:gd name="T16" fmla="*/ 392 w 392"/>
                  <a:gd name="T17" fmla="*/ 196 h 395"/>
                  <a:gd name="T18" fmla="*/ 392 w 392"/>
                  <a:gd name="T19" fmla="*/ 198 h 395"/>
                  <a:gd name="T20" fmla="*/ 195 w 392"/>
                  <a:gd name="T21" fmla="*/ 395 h 395"/>
                  <a:gd name="T22" fmla="*/ 160 w 392"/>
                  <a:gd name="T23" fmla="*/ 388 h 395"/>
                  <a:gd name="T24" fmla="*/ 195 w 392"/>
                  <a:gd name="T25" fmla="*/ 391 h 395"/>
                  <a:gd name="T26" fmla="*/ 389 w 392"/>
                  <a:gd name="T27" fmla="*/ 199 h 395"/>
                  <a:gd name="T28" fmla="*/ 349 w 392"/>
                  <a:gd name="T29" fmla="*/ 199 h 395"/>
                  <a:gd name="T30" fmla="*/ 195 w 392"/>
                  <a:gd name="T31" fmla="*/ 351 h 395"/>
                  <a:gd name="T32" fmla="*/ 168 w 392"/>
                  <a:gd name="T33" fmla="*/ 349 h 395"/>
                  <a:gd name="T34" fmla="*/ 160 w 392"/>
                  <a:gd name="T35" fmla="*/ 388 h 395"/>
                  <a:gd name="T36" fmla="*/ 46 w 392"/>
                  <a:gd name="T37" fmla="*/ 179 h 395"/>
                  <a:gd name="T38" fmla="*/ 0 w 392"/>
                  <a:gd name="T39" fmla="*/ 173 h 395"/>
                  <a:gd name="T40" fmla="*/ 0 w 392"/>
                  <a:gd name="T41" fmla="*/ 171 h 395"/>
                  <a:gd name="T42" fmla="*/ 195 w 392"/>
                  <a:gd name="T43" fmla="*/ 0 h 395"/>
                  <a:gd name="T44" fmla="*/ 258 w 392"/>
                  <a:gd name="T45" fmla="*/ 11 h 395"/>
                  <a:gd name="T46" fmla="*/ 260 w 392"/>
                  <a:gd name="T47" fmla="*/ 11 h 395"/>
                  <a:gd name="T48" fmla="*/ 245 w 392"/>
                  <a:gd name="T49" fmla="*/ 56 h 395"/>
                  <a:gd name="T50" fmla="*/ 243 w 392"/>
                  <a:gd name="T51" fmla="*/ 56 h 395"/>
                  <a:gd name="T52" fmla="*/ 195 w 392"/>
                  <a:gd name="T53" fmla="*/ 48 h 395"/>
                  <a:gd name="T54" fmla="*/ 47 w 392"/>
                  <a:gd name="T55" fmla="*/ 178 h 395"/>
                  <a:gd name="T56" fmla="*/ 46 w 392"/>
                  <a:gd name="T57" fmla="*/ 179 h 395"/>
                  <a:gd name="T58" fmla="*/ 4 w 392"/>
                  <a:gd name="T59" fmla="*/ 170 h 395"/>
                  <a:gd name="T60" fmla="*/ 43 w 392"/>
                  <a:gd name="T61" fmla="*/ 175 h 395"/>
                  <a:gd name="T62" fmla="*/ 195 w 392"/>
                  <a:gd name="T63" fmla="*/ 44 h 395"/>
                  <a:gd name="T64" fmla="*/ 195 w 392"/>
                  <a:gd name="T65" fmla="*/ 44 h 395"/>
                  <a:gd name="T66" fmla="*/ 243 w 392"/>
                  <a:gd name="T67" fmla="*/ 52 h 395"/>
                  <a:gd name="T68" fmla="*/ 256 w 392"/>
                  <a:gd name="T69" fmla="*/ 14 h 395"/>
                  <a:gd name="T70" fmla="*/ 195 w 392"/>
                  <a:gd name="T71" fmla="*/ 4 h 395"/>
                  <a:gd name="T72" fmla="*/ 4 w 392"/>
                  <a:gd name="T73" fmla="*/ 17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5">
                    <a:moveTo>
                      <a:pt x="195" y="395"/>
                    </a:moveTo>
                    <a:cubicBezTo>
                      <a:pt x="183" y="395"/>
                      <a:pt x="170" y="394"/>
                      <a:pt x="157" y="391"/>
                    </a:cubicBezTo>
                    <a:cubicBezTo>
                      <a:pt x="156" y="391"/>
                      <a:pt x="156" y="391"/>
                      <a:pt x="156" y="391"/>
                    </a:cubicBezTo>
                    <a:cubicBezTo>
                      <a:pt x="165" y="344"/>
                      <a:pt x="165" y="344"/>
                      <a:pt x="165" y="344"/>
                    </a:cubicBezTo>
                    <a:cubicBezTo>
                      <a:pt x="166" y="345"/>
                      <a:pt x="166" y="345"/>
                      <a:pt x="166" y="345"/>
                    </a:cubicBezTo>
                    <a:cubicBezTo>
                      <a:pt x="176" y="346"/>
                      <a:pt x="186" y="347"/>
                      <a:pt x="195" y="347"/>
                    </a:cubicBezTo>
                    <a:cubicBezTo>
                      <a:pt x="278" y="347"/>
                      <a:pt x="345" y="280"/>
                      <a:pt x="345" y="198"/>
                    </a:cubicBezTo>
                    <a:cubicBezTo>
                      <a:pt x="345" y="196"/>
                      <a:pt x="345" y="196"/>
                      <a:pt x="345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92" y="198"/>
                      <a:pt x="392" y="198"/>
                      <a:pt x="392" y="198"/>
                    </a:cubicBezTo>
                    <a:cubicBezTo>
                      <a:pt x="392" y="306"/>
                      <a:pt x="304" y="395"/>
                      <a:pt x="195" y="395"/>
                    </a:cubicBezTo>
                    <a:close/>
                    <a:moveTo>
                      <a:pt x="160" y="388"/>
                    </a:moveTo>
                    <a:cubicBezTo>
                      <a:pt x="171" y="390"/>
                      <a:pt x="183" y="391"/>
                      <a:pt x="195" y="391"/>
                    </a:cubicBezTo>
                    <a:cubicBezTo>
                      <a:pt x="301" y="391"/>
                      <a:pt x="388" y="305"/>
                      <a:pt x="389" y="199"/>
                    </a:cubicBezTo>
                    <a:cubicBezTo>
                      <a:pt x="349" y="199"/>
                      <a:pt x="349" y="199"/>
                      <a:pt x="349" y="199"/>
                    </a:cubicBezTo>
                    <a:cubicBezTo>
                      <a:pt x="348" y="283"/>
                      <a:pt x="279" y="351"/>
                      <a:pt x="195" y="351"/>
                    </a:cubicBezTo>
                    <a:cubicBezTo>
                      <a:pt x="186" y="351"/>
                      <a:pt x="177" y="350"/>
                      <a:pt x="168" y="349"/>
                    </a:cubicBezTo>
                    <a:lnTo>
                      <a:pt x="160" y="388"/>
                    </a:lnTo>
                    <a:close/>
                    <a:moveTo>
                      <a:pt x="46" y="179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3" y="74"/>
                      <a:pt x="97" y="0"/>
                      <a:pt x="195" y="0"/>
                    </a:cubicBezTo>
                    <a:cubicBezTo>
                      <a:pt x="217" y="0"/>
                      <a:pt x="238" y="4"/>
                      <a:pt x="258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28" y="50"/>
                      <a:pt x="212" y="48"/>
                      <a:pt x="195" y="48"/>
                    </a:cubicBezTo>
                    <a:cubicBezTo>
                      <a:pt x="120" y="48"/>
                      <a:pt x="57" y="104"/>
                      <a:pt x="47" y="178"/>
                    </a:cubicBezTo>
                    <a:lnTo>
                      <a:pt x="46" y="179"/>
                    </a:lnTo>
                    <a:close/>
                    <a:moveTo>
                      <a:pt x="4" y="170"/>
                    </a:moveTo>
                    <a:cubicBezTo>
                      <a:pt x="43" y="175"/>
                      <a:pt x="43" y="175"/>
                      <a:pt x="43" y="175"/>
                    </a:cubicBezTo>
                    <a:cubicBezTo>
                      <a:pt x="54" y="100"/>
                      <a:pt x="119" y="44"/>
                      <a:pt x="195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211" y="44"/>
                      <a:pt x="227" y="47"/>
                      <a:pt x="243" y="52"/>
                    </a:cubicBezTo>
                    <a:cubicBezTo>
                      <a:pt x="256" y="14"/>
                      <a:pt x="256" y="14"/>
                      <a:pt x="256" y="14"/>
                    </a:cubicBezTo>
                    <a:cubicBezTo>
                      <a:pt x="236" y="7"/>
                      <a:pt x="216" y="4"/>
                      <a:pt x="195" y="4"/>
                    </a:cubicBezTo>
                    <a:cubicBezTo>
                      <a:pt x="99" y="4"/>
                      <a:pt x="17" y="75"/>
                      <a:pt x="4" y="17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Freeform 23">
                <a:extLst>
                  <a:ext uri="{FF2B5EF4-FFF2-40B4-BE49-F238E27FC236}">
                    <a16:creationId xmlns:a16="http://schemas.microsoft.com/office/drawing/2014/main" id="{3738ADBB-7AE9-43A3-827D-0E4BF7506C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89863" y="1062038"/>
                <a:ext cx="484188" cy="482600"/>
              </a:xfrm>
              <a:custGeom>
                <a:avLst/>
                <a:gdLst>
                  <a:gd name="T0" fmla="*/ 101 w 203"/>
                  <a:gd name="T1" fmla="*/ 203 h 203"/>
                  <a:gd name="T2" fmla="*/ 0 w 203"/>
                  <a:gd name="T3" fmla="*/ 102 h 203"/>
                  <a:gd name="T4" fmla="*/ 101 w 203"/>
                  <a:gd name="T5" fmla="*/ 0 h 203"/>
                  <a:gd name="T6" fmla="*/ 203 w 203"/>
                  <a:gd name="T7" fmla="*/ 102 h 203"/>
                  <a:gd name="T8" fmla="*/ 101 w 203"/>
                  <a:gd name="T9" fmla="*/ 203 h 203"/>
                  <a:gd name="T10" fmla="*/ 101 w 203"/>
                  <a:gd name="T11" fmla="*/ 4 h 203"/>
                  <a:gd name="T12" fmla="*/ 3 w 203"/>
                  <a:gd name="T13" fmla="*/ 102 h 203"/>
                  <a:gd name="T14" fmla="*/ 101 w 203"/>
                  <a:gd name="T15" fmla="*/ 199 h 203"/>
                  <a:gd name="T16" fmla="*/ 199 w 203"/>
                  <a:gd name="T17" fmla="*/ 102 h 203"/>
                  <a:gd name="T18" fmla="*/ 101 w 203"/>
                  <a:gd name="T19" fmla="*/ 4 h 203"/>
                  <a:gd name="T20" fmla="*/ 101 w 203"/>
                  <a:gd name="T21" fmla="*/ 199 h 203"/>
                  <a:gd name="T22" fmla="*/ 4 w 203"/>
                  <a:gd name="T23" fmla="*/ 102 h 203"/>
                  <a:gd name="T24" fmla="*/ 101 w 203"/>
                  <a:gd name="T25" fmla="*/ 5 h 203"/>
                  <a:gd name="T26" fmla="*/ 198 w 203"/>
                  <a:gd name="T27" fmla="*/ 102 h 203"/>
                  <a:gd name="T28" fmla="*/ 101 w 203"/>
                  <a:gd name="T29" fmla="*/ 199 h 203"/>
                  <a:gd name="T30" fmla="*/ 101 w 203"/>
                  <a:gd name="T31" fmla="*/ 8 h 203"/>
                  <a:gd name="T32" fmla="*/ 8 w 203"/>
                  <a:gd name="T33" fmla="*/ 102 h 203"/>
                  <a:gd name="T34" fmla="*/ 101 w 203"/>
                  <a:gd name="T35" fmla="*/ 195 h 203"/>
                  <a:gd name="T36" fmla="*/ 195 w 203"/>
                  <a:gd name="T37" fmla="*/ 102 h 203"/>
                  <a:gd name="T38" fmla="*/ 101 w 203"/>
                  <a:gd name="T39" fmla="*/ 8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" h="203">
                    <a:moveTo>
                      <a:pt x="101" y="203"/>
                    </a:moveTo>
                    <a:cubicBezTo>
                      <a:pt x="45" y="203"/>
                      <a:pt x="0" y="157"/>
                      <a:pt x="0" y="102"/>
                    </a:cubicBezTo>
                    <a:cubicBezTo>
                      <a:pt x="0" y="46"/>
                      <a:pt x="45" y="0"/>
                      <a:pt x="101" y="0"/>
                    </a:cubicBezTo>
                    <a:cubicBezTo>
                      <a:pt x="157" y="0"/>
                      <a:pt x="203" y="46"/>
                      <a:pt x="203" y="102"/>
                    </a:cubicBezTo>
                    <a:cubicBezTo>
                      <a:pt x="203" y="157"/>
                      <a:pt x="157" y="203"/>
                      <a:pt x="101" y="203"/>
                    </a:cubicBezTo>
                    <a:close/>
                    <a:moveTo>
                      <a:pt x="101" y="4"/>
                    </a:moveTo>
                    <a:cubicBezTo>
                      <a:pt x="47" y="4"/>
                      <a:pt x="3" y="48"/>
                      <a:pt x="3" y="102"/>
                    </a:cubicBezTo>
                    <a:cubicBezTo>
                      <a:pt x="3" y="155"/>
                      <a:pt x="47" y="199"/>
                      <a:pt x="101" y="199"/>
                    </a:cubicBezTo>
                    <a:cubicBezTo>
                      <a:pt x="155" y="199"/>
                      <a:pt x="199" y="155"/>
                      <a:pt x="199" y="102"/>
                    </a:cubicBezTo>
                    <a:cubicBezTo>
                      <a:pt x="199" y="48"/>
                      <a:pt x="155" y="4"/>
                      <a:pt x="101" y="4"/>
                    </a:cubicBezTo>
                    <a:close/>
                    <a:moveTo>
                      <a:pt x="101" y="199"/>
                    </a:moveTo>
                    <a:cubicBezTo>
                      <a:pt x="48" y="199"/>
                      <a:pt x="4" y="155"/>
                      <a:pt x="4" y="102"/>
                    </a:cubicBezTo>
                    <a:cubicBezTo>
                      <a:pt x="4" y="48"/>
                      <a:pt x="48" y="5"/>
                      <a:pt x="101" y="5"/>
                    </a:cubicBezTo>
                    <a:cubicBezTo>
                      <a:pt x="155" y="5"/>
                      <a:pt x="198" y="48"/>
                      <a:pt x="198" y="102"/>
                    </a:cubicBezTo>
                    <a:cubicBezTo>
                      <a:pt x="198" y="155"/>
                      <a:pt x="155" y="199"/>
                      <a:pt x="101" y="199"/>
                    </a:cubicBezTo>
                    <a:close/>
                    <a:moveTo>
                      <a:pt x="101" y="8"/>
                    </a:moveTo>
                    <a:cubicBezTo>
                      <a:pt x="50" y="8"/>
                      <a:pt x="8" y="50"/>
                      <a:pt x="8" y="102"/>
                    </a:cubicBezTo>
                    <a:cubicBezTo>
                      <a:pt x="8" y="153"/>
                      <a:pt x="50" y="195"/>
                      <a:pt x="101" y="195"/>
                    </a:cubicBezTo>
                    <a:cubicBezTo>
                      <a:pt x="153" y="195"/>
                      <a:pt x="195" y="153"/>
                      <a:pt x="195" y="102"/>
                    </a:cubicBezTo>
                    <a:cubicBezTo>
                      <a:pt x="195" y="50"/>
                      <a:pt x="153" y="8"/>
                      <a:pt x="101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Freeform 24">
                <a:extLst>
                  <a:ext uri="{FF2B5EF4-FFF2-40B4-BE49-F238E27FC236}">
                    <a16:creationId xmlns:a16="http://schemas.microsoft.com/office/drawing/2014/main" id="{9BD9E107-F190-4160-A45A-FC42282461F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94575" y="665163"/>
                <a:ext cx="1271588" cy="1271588"/>
              </a:xfrm>
              <a:custGeom>
                <a:avLst/>
                <a:gdLst>
                  <a:gd name="T0" fmla="*/ 344 w 534"/>
                  <a:gd name="T1" fmla="*/ 509 h 535"/>
                  <a:gd name="T2" fmla="*/ 278 w 534"/>
                  <a:gd name="T3" fmla="*/ 535 h 535"/>
                  <a:gd name="T4" fmla="*/ 346 w 534"/>
                  <a:gd name="T5" fmla="*/ 520 h 535"/>
                  <a:gd name="T6" fmla="*/ 237 w 534"/>
                  <a:gd name="T7" fmla="*/ 534 h 535"/>
                  <a:gd name="T8" fmla="*/ 173 w 534"/>
                  <a:gd name="T9" fmla="*/ 503 h 535"/>
                  <a:gd name="T10" fmla="*/ 171 w 534"/>
                  <a:gd name="T11" fmla="*/ 514 h 535"/>
                  <a:gd name="T12" fmla="*/ 171 w 534"/>
                  <a:gd name="T13" fmla="*/ 514 h 535"/>
                  <a:gd name="T14" fmla="*/ 436 w 534"/>
                  <a:gd name="T15" fmla="*/ 457 h 535"/>
                  <a:gd name="T16" fmla="*/ 386 w 534"/>
                  <a:gd name="T17" fmla="*/ 508 h 535"/>
                  <a:gd name="T18" fmla="*/ 441 w 534"/>
                  <a:gd name="T19" fmla="*/ 466 h 535"/>
                  <a:gd name="T20" fmla="*/ 132 w 534"/>
                  <a:gd name="T21" fmla="*/ 499 h 535"/>
                  <a:gd name="T22" fmla="*/ 86 w 534"/>
                  <a:gd name="T23" fmla="*/ 444 h 535"/>
                  <a:gd name="T24" fmla="*/ 79 w 534"/>
                  <a:gd name="T25" fmla="*/ 453 h 535"/>
                  <a:gd name="T26" fmla="*/ 79 w 534"/>
                  <a:gd name="T27" fmla="*/ 453 h 535"/>
                  <a:gd name="T28" fmla="*/ 498 w 534"/>
                  <a:gd name="T29" fmla="*/ 372 h 535"/>
                  <a:gd name="T30" fmla="*/ 473 w 534"/>
                  <a:gd name="T31" fmla="*/ 439 h 535"/>
                  <a:gd name="T32" fmla="*/ 507 w 534"/>
                  <a:gd name="T33" fmla="*/ 378 h 535"/>
                  <a:gd name="T34" fmla="*/ 50 w 534"/>
                  <a:gd name="T35" fmla="*/ 423 h 535"/>
                  <a:gd name="T36" fmla="*/ 30 w 534"/>
                  <a:gd name="T37" fmla="*/ 355 h 535"/>
                  <a:gd name="T38" fmla="*/ 20 w 534"/>
                  <a:gd name="T39" fmla="*/ 360 h 535"/>
                  <a:gd name="T40" fmla="*/ 20 w 534"/>
                  <a:gd name="T41" fmla="*/ 360 h 535"/>
                  <a:gd name="T42" fmla="*/ 520 w 534"/>
                  <a:gd name="T43" fmla="*/ 269 h 535"/>
                  <a:gd name="T44" fmla="*/ 525 w 534"/>
                  <a:gd name="T45" fmla="*/ 340 h 535"/>
                  <a:gd name="T46" fmla="*/ 531 w 534"/>
                  <a:gd name="T47" fmla="*/ 270 h 535"/>
                  <a:gd name="T48" fmla="*/ 5 w 534"/>
                  <a:gd name="T49" fmla="*/ 321 h 535"/>
                  <a:gd name="T50" fmla="*/ 15 w 534"/>
                  <a:gd name="T51" fmla="*/ 249 h 535"/>
                  <a:gd name="T52" fmla="*/ 20 w 534"/>
                  <a:gd name="T53" fmla="*/ 320 h 535"/>
                  <a:gd name="T54" fmla="*/ 9 w 534"/>
                  <a:gd name="T55" fmla="*/ 319 h 535"/>
                  <a:gd name="T56" fmla="*/ 4 w 534"/>
                  <a:gd name="T57" fmla="*/ 252 h 535"/>
                  <a:gd name="T58" fmla="*/ 500 w 534"/>
                  <a:gd name="T59" fmla="*/ 170 h 535"/>
                  <a:gd name="T60" fmla="*/ 532 w 534"/>
                  <a:gd name="T61" fmla="*/ 237 h 535"/>
                  <a:gd name="T62" fmla="*/ 528 w 534"/>
                  <a:gd name="T63" fmla="*/ 234 h 535"/>
                  <a:gd name="T64" fmla="*/ 6 w 534"/>
                  <a:gd name="T65" fmla="*/ 211 h 535"/>
                  <a:gd name="T66" fmla="*/ 45 w 534"/>
                  <a:gd name="T67" fmla="*/ 148 h 535"/>
                  <a:gd name="T68" fmla="*/ 11 w 534"/>
                  <a:gd name="T69" fmla="*/ 209 h 535"/>
                  <a:gd name="T70" fmla="*/ 11 w 534"/>
                  <a:gd name="T71" fmla="*/ 209 h 535"/>
                  <a:gd name="T72" fmla="*/ 439 w 534"/>
                  <a:gd name="T73" fmla="*/ 83 h 535"/>
                  <a:gd name="T74" fmla="*/ 496 w 534"/>
                  <a:gd name="T75" fmla="*/ 131 h 535"/>
                  <a:gd name="T76" fmla="*/ 491 w 534"/>
                  <a:gd name="T77" fmla="*/ 130 h 535"/>
                  <a:gd name="T78" fmla="*/ 52 w 534"/>
                  <a:gd name="T79" fmla="*/ 110 h 535"/>
                  <a:gd name="T80" fmla="*/ 114 w 534"/>
                  <a:gd name="T81" fmla="*/ 68 h 535"/>
                  <a:gd name="T82" fmla="*/ 58 w 534"/>
                  <a:gd name="T83" fmla="*/ 109 h 535"/>
                  <a:gd name="T84" fmla="*/ 58 w 534"/>
                  <a:gd name="T85" fmla="*/ 109 h 535"/>
                  <a:gd name="T86" fmla="*/ 348 w 534"/>
                  <a:gd name="T87" fmla="*/ 29 h 535"/>
                  <a:gd name="T88" fmla="*/ 420 w 534"/>
                  <a:gd name="T89" fmla="*/ 50 h 535"/>
                  <a:gd name="T90" fmla="*/ 415 w 534"/>
                  <a:gd name="T91" fmla="*/ 51 h 535"/>
                  <a:gd name="T92" fmla="*/ 136 w 534"/>
                  <a:gd name="T93" fmla="*/ 36 h 535"/>
                  <a:gd name="T94" fmla="*/ 210 w 534"/>
                  <a:gd name="T95" fmla="*/ 23 h 535"/>
                  <a:gd name="T96" fmla="*/ 141 w 534"/>
                  <a:gd name="T97" fmla="*/ 37 h 535"/>
                  <a:gd name="T98" fmla="*/ 141 w 534"/>
                  <a:gd name="T99" fmla="*/ 37 h 535"/>
                  <a:gd name="T100" fmla="*/ 244 w 534"/>
                  <a:gd name="T101" fmla="*/ 17 h 535"/>
                  <a:gd name="T102" fmla="*/ 318 w 534"/>
                  <a:gd name="T103" fmla="*/ 6 h 535"/>
                  <a:gd name="T104" fmla="*/ 313 w 534"/>
                  <a:gd name="T105" fmla="*/ 9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34" h="535">
                    <a:moveTo>
                      <a:pt x="276" y="535"/>
                    </a:moveTo>
                    <a:cubicBezTo>
                      <a:pt x="275" y="521"/>
                      <a:pt x="275" y="521"/>
                      <a:pt x="275" y="521"/>
                    </a:cubicBezTo>
                    <a:cubicBezTo>
                      <a:pt x="277" y="521"/>
                      <a:pt x="277" y="521"/>
                      <a:pt x="277" y="521"/>
                    </a:cubicBezTo>
                    <a:cubicBezTo>
                      <a:pt x="300" y="520"/>
                      <a:pt x="322" y="516"/>
                      <a:pt x="344" y="509"/>
                    </a:cubicBezTo>
                    <a:cubicBezTo>
                      <a:pt x="346" y="509"/>
                      <a:pt x="346" y="509"/>
                      <a:pt x="346" y="509"/>
                    </a:cubicBezTo>
                    <a:cubicBezTo>
                      <a:pt x="350" y="522"/>
                      <a:pt x="350" y="522"/>
                      <a:pt x="350" y="522"/>
                    </a:cubicBezTo>
                    <a:cubicBezTo>
                      <a:pt x="348" y="523"/>
                      <a:pt x="348" y="523"/>
                      <a:pt x="348" y="523"/>
                    </a:cubicBezTo>
                    <a:cubicBezTo>
                      <a:pt x="326" y="530"/>
                      <a:pt x="302" y="534"/>
                      <a:pt x="278" y="535"/>
                    </a:cubicBezTo>
                    <a:lnTo>
                      <a:pt x="276" y="535"/>
                    </a:lnTo>
                    <a:close/>
                    <a:moveTo>
                      <a:pt x="279" y="524"/>
                    </a:moveTo>
                    <a:cubicBezTo>
                      <a:pt x="280" y="532"/>
                      <a:pt x="280" y="532"/>
                      <a:pt x="280" y="532"/>
                    </a:cubicBezTo>
                    <a:cubicBezTo>
                      <a:pt x="302" y="531"/>
                      <a:pt x="324" y="527"/>
                      <a:pt x="346" y="520"/>
                    </a:cubicBezTo>
                    <a:cubicBezTo>
                      <a:pt x="343" y="513"/>
                      <a:pt x="343" y="513"/>
                      <a:pt x="343" y="513"/>
                    </a:cubicBezTo>
                    <a:cubicBezTo>
                      <a:pt x="323" y="520"/>
                      <a:pt x="301" y="523"/>
                      <a:pt x="279" y="524"/>
                    </a:cubicBezTo>
                    <a:close/>
                    <a:moveTo>
                      <a:pt x="239" y="534"/>
                    </a:moveTo>
                    <a:cubicBezTo>
                      <a:pt x="237" y="534"/>
                      <a:pt x="237" y="534"/>
                      <a:pt x="237" y="534"/>
                    </a:cubicBezTo>
                    <a:cubicBezTo>
                      <a:pt x="214" y="531"/>
                      <a:pt x="190" y="525"/>
                      <a:pt x="168" y="517"/>
                    </a:cubicBezTo>
                    <a:cubicBezTo>
                      <a:pt x="166" y="516"/>
                      <a:pt x="166" y="516"/>
                      <a:pt x="166" y="516"/>
                    </a:cubicBezTo>
                    <a:cubicBezTo>
                      <a:pt x="172" y="502"/>
                      <a:pt x="172" y="502"/>
                      <a:pt x="172" y="502"/>
                    </a:cubicBezTo>
                    <a:cubicBezTo>
                      <a:pt x="173" y="503"/>
                      <a:pt x="173" y="503"/>
                      <a:pt x="173" y="503"/>
                    </a:cubicBezTo>
                    <a:cubicBezTo>
                      <a:pt x="194" y="512"/>
                      <a:pt x="216" y="517"/>
                      <a:pt x="239" y="520"/>
                    </a:cubicBezTo>
                    <a:cubicBezTo>
                      <a:pt x="241" y="520"/>
                      <a:pt x="241" y="520"/>
                      <a:pt x="241" y="520"/>
                    </a:cubicBezTo>
                    <a:lnTo>
                      <a:pt x="239" y="534"/>
                    </a:lnTo>
                    <a:close/>
                    <a:moveTo>
                      <a:pt x="171" y="514"/>
                    </a:moveTo>
                    <a:cubicBezTo>
                      <a:pt x="192" y="522"/>
                      <a:pt x="214" y="528"/>
                      <a:pt x="236" y="530"/>
                    </a:cubicBezTo>
                    <a:cubicBezTo>
                      <a:pt x="237" y="523"/>
                      <a:pt x="237" y="523"/>
                      <a:pt x="237" y="523"/>
                    </a:cubicBezTo>
                    <a:cubicBezTo>
                      <a:pt x="215" y="520"/>
                      <a:pt x="194" y="515"/>
                      <a:pt x="174" y="507"/>
                    </a:cubicBezTo>
                    <a:lnTo>
                      <a:pt x="171" y="514"/>
                    </a:lnTo>
                    <a:close/>
                    <a:moveTo>
                      <a:pt x="384" y="509"/>
                    </a:moveTo>
                    <a:cubicBezTo>
                      <a:pt x="378" y="496"/>
                      <a:pt x="378" y="496"/>
                      <a:pt x="378" y="496"/>
                    </a:cubicBezTo>
                    <a:cubicBezTo>
                      <a:pt x="379" y="495"/>
                      <a:pt x="379" y="495"/>
                      <a:pt x="379" y="495"/>
                    </a:cubicBezTo>
                    <a:cubicBezTo>
                      <a:pt x="400" y="485"/>
                      <a:pt x="419" y="472"/>
                      <a:pt x="436" y="457"/>
                    </a:cubicBezTo>
                    <a:cubicBezTo>
                      <a:pt x="437" y="456"/>
                      <a:pt x="437" y="456"/>
                      <a:pt x="437" y="456"/>
                    </a:cubicBezTo>
                    <a:cubicBezTo>
                      <a:pt x="447" y="466"/>
                      <a:pt x="447" y="466"/>
                      <a:pt x="447" y="466"/>
                    </a:cubicBezTo>
                    <a:cubicBezTo>
                      <a:pt x="445" y="468"/>
                      <a:pt x="445" y="468"/>
                      <a:pt x="445" y="468"/>
                    </a:cubicBezTo>
                    <a:cubicBezTo>
                      <a:pt x="427" y="484"/>
                      <a:pt x="407" y="497"/>
                      <a:pt x="386" y="508"/>
                    </a:cubicBezTo>
                    <a:lnTo>
                      <a:pt x="384" y="509"/>
                    </a:lnTo>
                    <a:close/>
                    <a:moveTo>
                      <a:pt x="383" y="497"/>
                    </a:moveTo>
                    <a:cubicBezTo>
                      <a:pt x="386" y="504"/>
                      <a:pt x="386" y="504"/>
                      <a:pt x="386" y="504"/>
                    </a:cubicBezTo>
                    <a:cubicBezTo>
                      <a:pt x="406" y="494"/>
                      <a:pt x="425" y="481"/>
                      <a:pt x="441" y="466"/>
                    </a:cubicBezTo>
                    <a:cubicBezTo>
                      <a:pt x="437" y="461"/>
                      <a:pt x="437" y="461"/>
                      <a:pt x="437" y="461"/>
                    </a:cubicBezTo>
                    <a:cubicBezTo>
                      <a:pt x="420" y="475"/>
                      <a:pt x="402" y="487"/>
                      <a:pt x="383" y="497"/>
                    </a:cubicBezTo>
                    <a:close/>
                    <a:moveTo>
                      <a:pt x="133" y="500"/>
                    </a:moveTo>
                    <a:cubicBezTo>
                      <a:pt x="132" y="499"/>
                      <a:pt x="132" y="499"/>
                      <a:pt x="132" y="499"/>
                    </a:cubicBezTo>
                    <a:cubicBezTo>
                      <a:pt x="111" y="487"/>
                      <a:pt x="92" y="472"/>
                      <a:pt x="75" y="454"/>
                    </a:cubicBezTo>
                    <a:cubicBezTo>
                      <a:pt x="74" y="453"/>
                      <a:pt x="74" y="453"/>
                      <a:pt x="74" y="453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102" y="461"/>
                      <a:pt x="120" y="475"/>
                      <a:pt x="139" y="486"/>
                    </a:cubicBezTo>
                    <a:cubicBezTo>
                      <a:pt x="141" y="487"/>
                      <a:pt x="141" y="487"/>
                      <a:pt x="141" y="487"/>
                    </a:cubicBezTo>
                    <a:lnTo>
                      <a:pt x="133" y="500"/>
                    </a:lnTo>
                    <a:close/>
                    <a:moveTo>
                      <a:pt x="79" y="453"/>
                    </a:moveTo>
                    <a:cubicBezTo>
                      <a:pt x="95" y="469"/>
                      <a:pt x="113" y="483"/>
                      <a:pt x="132" y="495"/>
                    </a:cubicBezTo>
                    <a:cubicBezTo>
                      <a:pt x="136" y="488"/>
                      <a:pt x="136" y="488"/>
                      <a:pt x="136" y="488"/>
                    </a:cubicBezTo>
                    <a:cubicBezTo>
                      <a:pt x="117" y="477"/>
                      <a:pt x="100" y="464"/>
                      <a:pt x="84" y="448"/>
                    </a:cubicBezTo>
                    <a:lnTo>
                      <a:pt x="79" y="453"/>
                    </a:lnTo>
                    <a:close/>
                    <a:moveTo>
                      <a:pt x="472" y="440"/>
                    </a:moveTo>
                    <a:cubicBezTo>
                      <a:pt x="461" y="431"/>
                      <a:pt x="461" y="431"/>
                      <a:pt x="461" y="431"/>
                    </a:cubicBezTo>
                    <a:cubicBezTo>
                      <a:pt x="462" y="429"/>
                      <a:pt x="462" y="429"/>
                      <a:pt x="462" y="429"/>
                    </a:cubicBezTo>
                    <a:cubicBezTo>
                      <a:pt x="476" y="412"/>
                      <a:pt x="489" y="392"/>
                      <a:pt x="498" y="372"/>
                    </a:cubicBezTo>
                    <a:cubicBezTo>
                      <a:pt x="499" y="370"/>
                      <a:pt x="499" y="370"/>
                      <a:pt x="499" y="370"/>
                    </a:cubicBezTo>
                    <a:cubicBezTo>
                      <a:pt x="512" y="376"/>
                      <a:pt x="512" y="376"/>
                      <a:pt x="512" y="376"/>
                    </a:cubicBezTo>
                    <a:cubicBezTo>
                      <a:pt x="511" y="378"/>
                      <a:pt x="511" y="378"/>
                      <a:pt x="511" y="378"/>
                    </a:cubicBezTo>
                    <a:cubicBezTo>
                      <a:pt x="501" y="400"/>
                      <a:pt x="488" y="420"/>
                      <a:pt x="473" y="439"/>
                    </a:cubicBezTo>
                    <a:lnTo>
                      <a:pt x="472" y="440"/>
                    </a:lnTo>
                    <a:close/>
                    <a:moveTo>
                      <a:pt x="466" y="430"/>
                    </a:moveTo>
                    <a:cubicBezTo>
                      <a:pt x="472" y="435"/>
                      <a:pt x="472" y="435"/>
                      <a:pt x="472" y="435"/>
                    </a:cubicBezTo>
                    <a:cubicBezTo>
                      <a:pt x="486" y="417"/>
                      <a:pt x="498" y="398"/>
                      <a:pt x="507" y="378"/>
                    </a:cubicBezTo>
                    <a:cubicBezTo>
                      <a:pt x="500" y="375"/>
                      <a:pt x="500" y="375"/>
                      <a:pt x="500" y="375"/>
                    </a:cubicBezTo>
                    <a:cubicBezTo>
                      <a:pt x="491" y="395"/>
                      <a:pt x="480" y="413"/>
                      <a:pt x="466" y="430"/>
                    </a:cubicBezTo>
                    <a:close/>
                    <a:moveTo>
                      <a:pt x="51" y="425"/>
                    </a:moveTo>
                    <a:cubicBezTo>
                      <a:pt x="50" y="423"/>
                      <a:pt x="50" y="423"/>
                      <a:pt x="50" y="423"/>
                    </a:cubicBezTo>
                    <a:cubicBezTo>
                      <a:pt x="36" y="404"/>
                      <a:pt x="24" y="382"/>
                      <a:pt x="16" y="360"/>
                    </a:cubicBezTo>
                    <a:cubicBezTo>
                      <a:pt x="16" y="358"/>
                      <a:pt x="16" y="358"/>
                      <a:pt x="16" y="358"/>
                    </a:cubicBezTo>
                    <a:cubicBezTo>
                      <a:pt x="29" y="353"/>
                      <a:pt x="29" y="353"/>
                      <a:pt x="29" y="353"/>
                    </a:cubicBezTo>
                    <a:cubicBezTo>
                      <a:pt x="30" y="355"/>
                      <a:pt x="30" y="355"/>
                      <a:pt x="30" y="355"/>
                    </a:cubicBezTo>
                    <a:cubicBezTo>
                      <a:pt x="38" y="376"/>
                      <a:pt x="48" y="396"/>
                      <a:pt x="61" y="415"/>
                    </a:cubicBezTo>
                    <a:cubicBezTo>
                      <a:pt x="62" y="416"/>
                      <a:pt x="62" y="416"/>
                      <a:pt x="62" y="416"/>
                    </a:cubicBezTo>
                    <a:lnTo>
                      <a:pt x="51" y="425"/>
                    </a:lnTo>
                    <a:close/>
                    <a:moveTo>
                      <a:pt x="20" y="360"/>
                    </a:moveTo>
                    <a:cubicBezTo>
                      <a:pt x="28" y="381"/>
                      <a:pt x="39" y="401"/>
                      <a:pt x="51" y="420"/>
                    </a:cubicBezTo>
                    <a:cubicBezTo>
                      <a:pt x="57" y="416"/>
                      <a:pt x="57" y="416"/>
                      <a:pt x="57" y="416"/>
                    </a:cubicBezTo>
                    <a:cubicBezTo>
                      <a:pt x="45" y="398"/>
                      <a:pt x="35" y="378"/>
                      <a:pt x="27" y="358"/>
                    </a:cubicBezTo>
                    <a:lnTo>
                      <a:pt x="20" y="360"/>
                    </a:lnTo>
                    <a:close/>
                    <a:moveTo>
                      <a:pt x="524" y="341"/>
                    </a:moveTo>
                    <a:cubicBezTo>
                      <a:pt x="510" y="338"/>
                      <a:pt x="510" y="338"/>
                      <a:pt x="510" y="338"/>
                    </a:cubicBezTo>
                    <a:cubicBezTo>
                      <a:pt x="511" y="336"/>
                      <a:pt x="511" y="336"/>
                      <a:pt x="511" y="336"/>
                    </a:cubicBezTo>
                    <a:cubicBezTo>
                      <a:pt x="517" y="314"/>
                      <a:pt x="520" y="291"/>
                      <a:pt x="520" y="269"/>
                    </a:cubicBezTo>
                    <a:cubicBezTo>
                      <a:pt x="520" y="267"/>
                      <a:pt x="520" y="267"/>
                      <a:pt x="520" y="267"/>
                    </a:cubicBezTo>
                    <a:cubicBezTo>
                      <a:pt x="534" y="267"/>
                      <a:pt x="534" y="267"/>
                      <a:pt x="534" y="267"/>
                    </a:cubicBezTo>
                    <a:cubicBezTo>
                      <a:pt x="534" y="269"/>
                      <a:pt x="534" y="269"/>
                      <a:pt x="534" y="269"/>
                    </a:cubicBezTo>
                    <a:cubicBezTo>
                      <a:pt x="534" y="293"/>
                      <a:pt x="531" y="317"/>
                      <a:pt x="525" y="340"/>
                    </a:cubicBezTo>
                    <a:lnTo>
                      <a:pt x="524" y="341"/>
                    </a:lnTo>
                    <a:close/>
                    <a:moveTo>
                      <a:pt x="515" y="335"/>
                    </a:moveTo>
                    <a:cubicBezTo>
                      <a:pt x="522" y="337"/>
                      <a:pt x="522" y="337"/>
                      <a:pt x="522" y="337"/>
                    </a:cubicBezTo>
                    <a:cubicBezTo>
                      <a:pt x="527" y="315"/>
                      <a:pt x="530" y="293"/>
                      <a:pt x="531" y="270"/>
                    </a:cubicBezTo>
                    <a:cubicBezTo>
                      <a:pt x="523" y="270"/>
                      <a:pt x="523" y="270"/>
                      <a:pt x="523" y="270"/>
                    </a:cubicBezTo>
                    <a:cubicBezTo>
                      <a:pt x="523" y="292"/>
                      <a:pt x="520" y="314"/>
                      <a:pt x="515" y="335"/>
                    </a:cubicBezTo>
                    <a:close/>
                    <a:moveTo>
                      <a:pt x="6" y="323"/>
                    </a:moveTo>
                    <a:cubicBezTo>
                      <a:pt x="5" y="321"/>
                      <a:pt x="5" y="321"/>
                      <a:pt x="5" y="321"/>
                    </a:cubicBezTo>
                    <a:cubicBezTo>
                      <a:pt x="2" y="304"/>
                      <a:pt x="0" y="286"/>
                      <a:pt x="0" y="269"/>
                    </a:cubicBezTo>
                    <a:cubicBezTo>
                      <a:pt x="0" y="262"/>
                      <a:pt x="0" y="256"/>
                      <a:pt x="1" y="249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15" y="249"/>
                      <a:pt x="15" y="249"/>
                      <a:pt x="15" y="249"/>
                    </a:cubicBezTo>
                    <a:cubicBezTo>
                      <a:pt x="15" y="250"/>
                      <a:pt x="15" y="250"/>
                      <a:pt x="15" y="250"/>
                    </a:cubicBezTo>
                    <a:cubicBezTo>
                      <a:pt x="15" y="256"/>
                      <a:pt x="15" y="263"/>
                      <a:pt x="15" y="269"/>
                    </a:cubicBezTo>
                    <a:cubicBezTo>
                      <a:pt x="15" y="285"/>
                      <a:pt x="16" y="302"/>
                      <a:pt x="20" y="318"/>
                    </a:cubicBezTo>
                    <a:cubicBezTo>
                      <a:pt x="20" y="320"/>
                      <a:pt x="20" y="320"/>
                      <a:pt x="20" y="320"/>
                    </a:cubicBezTo>
                    <a:lnTo>
                      <a:pt x="6" y="323"/>
                    </a:lnTo>
                    <a:close/>
                    <a:moveTo>
                      <a:pt x="4" y="252"/>
                    </a:moveTo>
                    <a:cubicBezTo>
                      <a:pt x="4" y="257"/>
                      <a:pt x="4" y="263"/>
                      <a:pt x="4" y="269"/>
                    </a:cubicBezTo>
                    <a:cubicBezTo>
                      <a:pt x="4" y="285"/>
                      <a:pt x="5" y="302"/>
                      <a:pt x="9" y="319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3" y="301"/>
                      <a:pt x="11" y="285"/>
                      <a:pt x="11" y="269"/>
                    </a:cubicBezTo>
                    <a:cubicBezTo>
                      <a:pt x="11" y="263"/>
                      <a:pt x="11" y="258"/>
                      <a:pt x="12" y="252"/>
                    </a:cubicBezTo>
                    <a:lnTo>
                      <a:pt x="4" y="252"/>
                    </a:lnTo>
                    <a:close/>
                    <a:moveTo>
                      <a:pt x="518" y="239"/>
                    </a:moveTo>
                    <a:cubicBezTo>
                      <a:pt x="518" y="237"/>
                      <a:pt x="518" y="237"/>
                      <a:pt x="518" y="237"/>
                    </a:cubicBezTo>
                    <a:cubicBezTo>
                      <a:pt x="515" y="214"/>
                      <a:pt x="509" y="192"/>
                      <a:pt x="500" y="171"/>
                    </a:cubicBezTo>
                    <a:cubicBezTo>
                      <a:pt x="500" y="170"/>
                      <a:pt x="500" y="170"/>
                      <a:pt x="500" y="170"/>
                    </a:cubicBezTo>
                    <a:cubicBezTo>
                      <a:pt x="513" y="164"/>
                      <a:pt x="513" y="164"/>
                      <a:pt x="513" y="164"/>
                    </a:cubicBezTo>
                    <a:cubicBezTo>
                      <a:pt x="514" y="166"/>
                      <a:pt x="514" y="166"/>
                      <a:pt x="514" y="166"/>
                    </a:cubicBezTo>
                    <a:cubicBezTo>
                      <a:pt x="523" y="188"/>
                      <a:pt x="529" y="211"/>
                      <a:pt x="532" y="235"/>
                    </a:cubicBezTo>
                    <a:cubicBezTo>
                      <a:pt x="532" y="237"/>
                      <a:pt x="532" y="237"/>
                      <a:pt x="532" y="237"/>
                    </a:cubicBezTo>
                    <a:lnTo>
                      <a:pt x="518" y="239"/>
                    </a:lnTo>
                    <a:close/>
                    <a:moveTo>
                      <a:pt x="504" y="172"/>
                    </a:moveTo>
                    <a:cubicBezTo>
                      <a:pt x="513" y="192"/>
                      <a:pt x="518" y="213"/>
                      <a:pt x="521" y="235"/>
                    </a:cubicBezTo>
                    <a:cubicBezTo>
                      <a:pt x="528" y="234"/>
                      <a:pt x="528" y="234"/>
                      <a:pt x="528" y="234"/>
                    </a:cubicBezTo>
                    <a:cubicBezTo>
                      <a:pt x="525" y="211"/>
                      <a:pt x="520" y="190"/>
                      <a:pt x="511" y="169"/>
                    </a:cubicBezTo>
                    <a:lnTo>
                      <a:pt x="504" y="172"/>
                    </a:lnTo>
                    <a:close/>
                    <a:moveTo>
                      <a:pt x="20" y="214"/>
                    </a:moveTo>
                    <a:cubicBezTo>
                      <a:pt x="6" y="211"/>
                      <a:pt x="6" y="211"/>
                      <a:pt x="6" y="211"/>
                    </a:cubicBezTo>
                    <a:cubicBezTo>
                      <a:pt x="7" y="210"/>
                      <a:pt x="7" y="210"/>
                      <a:pt x="7" y="210"/>
                    </a:cubicBezTo>
                    <a:cubicBezTo>
                      <a:pt x="12" y="186"/>
                      <a:pt x="20" y="164"/>
                      <a:pt x="32" y="142"/>
                    </a:cubicBezTo>
                    <a:cubicBezTo>
                      <a:pt x="33" y="141"/>
                      <a:pt x="33" y="141"/>
                      <a:pt x="33" y="141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34" y="169"/>
                      <a:pt x="26" y="191"/>
                      <a:pt x="21" y="213"/>
                    </a:cubicBezTo>
                    <a:lnTo>
                      <a:pt x="20" y="214"/>
                    </a:lnTo>
                    <a:close/>
                    <a:moveTo>
                      <a:pt x="11" y="209"/>
                    </a:moveTo>
                    <a:cubicBezTo>
                      <a:pt x="18" y="210"/>
                      <a:pt x="18" y="210"/>
                      <a:pt x="18" y="210"/>
                    </a:cubicBezTo>
                    <a:cubicBezTo>
                      <a:pt x="23" y="189"/>
                      <a:pt x="30" y="168"/>
                      <a:pt x="41" y="149"/>
                    </a:cubicBezTo>
                    <a:cubicBezTo>
                      <a:pt x="34" y="146"/>
                      <a:pt x="34" y="146"/>
                      <a:pt x="34" y="146"/>
                    </a:cubicBezTo>
                    <a:cubicBezTo>
                      <a:pt x="24" y="166"/>
                      <a:pt x="16" y="187"/>
                      <a:pt x="11" y="209"/>
                    </a:cubicBezTo>
                    <a:close/>
                    <a:moveTo>
                      <a:pt x="484" y="139"/>
                    </a:moveTo>
                    <a:cubicBezTo>
                      <a:pt x="483" y="137"/>
                      <a:pt x="483" y="137"/>
                      <a:pt x="483" y="137"/>
                    </a:cubicBezTo>
                    <a:cubicBezTo>
                      <a:pt x="471" y="118"/>
                      <a:pt x="457" y="100"/>
                      <a:pt x="440" y="85"/>
                    </a:cubicBezTo>
                    <a:cubicBezTo>
                      <a:pt x="439" y="83"/>
                      <a:pt x="439" y="83"/>
                      <a:pt x="439" y="83"/>
                    </a:cubicBezTo>
                    <a:cubicBezTo>
                      <a:pt x="449" y="73"/>
                      <a:pt x="449" y="73"/>
                      <a:pt x="449" y="73"/>
                    </a:cubicBezTo>
                    <a:cubicBezTo>
                      <a:pt x="450" y="74"/>
                      <a:pt x="450" y="74"/>
                      <a:pt x="450" y="74"/>
                    </a:cubicBezTo>
                    <a:cubicBezTo>
                      <a:pt x="468" y="91"/>
                      <a:pt x="483" y="109"/>
                      <a:pt x="495" y="130"/>
                    </a:cubicBezTo>
                    <a:cubicBezTo>
                      <a:pt x="496" y="131"/>
                      <a:pt x="496" y="131"/>
                      <a:pt x="496" y="131"/>
                    </a:cubicBezTo>
                    <a:lnTo>
                      <a:pt x="484" y="139"/>
                    </a:lnTo>
                    <a:close/>
                    <a:moveTo>
                      <a:pt x="444" y="83"/>
                    </a:moveTo>
                    <a:cubicBezTo>
                      <a:pt x="460" y="98"/>
                      <a:pt x="474" y="115"/>
                      <a:pt x="485" y="134"/>
                    </a:cubicBezTo>
                    <a:cubicBezTo>
                      <a:pt x="491" y="130"/>
                      <a:pt x="491" y="130"/>
                      <a:pt x="491" y="130"/>
                    </a:cubicBezTo>
                    <a:cubicBezTo>
                      <a:pt x="480" y="111"/>
                      <a:pt x="465" y="94"/>
                      <a:pt x="449" y="78"/>
                    </a:cubicBezTo>
                    <a:lnTo>
                      <a:pt x="444" y="83"/>
                    </a:lnTo>
                    <a:close/>
                    <a:moveTo>
                      <a:pt x="64" y="118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68" y="89"/>
                      <a:pt x="85" y="72"/>
                      <a:pt x="104" y="57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3" y="69"/>
                      <a:pt x="113" y="69"/>
                      <a:pt x="113" y="69"/>
                    </a:cubicBezTo>
                    <a:cubicBezTo>
                      <a:pt x="95" y="83"/>
                      <a:pt x="79" y="99"/>
                      <a:pt x="65" y="117"/>
                    </a:cubicBezTo>
                    <a:lnTo>
                      <a:pt x="64" y="118"/>
                    </a:lnTo>
                    <a:close/>
                    <a:moveTo>
                      <a:pt x="58" y="109"/>
                    </a:moveTo>
                    <a:cubicBezTo>
                      <a:pt x="63" y="113"/>
                      <a:pt x="63" y="113"/>
                      <a:pt x="63" y="113"/>
                    </a:cubicBezTo>
                    <a:cubicBezTo>
                      <a:pt x="77" y="96"/>
                      <a:pt x="92" y="80"/>
                      <a:pt x="109" y="67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87" y="75"/>
                      <a:pt x="71" y="91"/>
                      <a:pt x="58" y="109"/>
                    </a:cubicBezTo>
                    <a:close/>
                    <a:moveTo>
                      <a:pt x="412" y="62"/>
                    </a:moveTo>
                    <a:cubicBezTo>
                      <a:pt x="411" y="61"/>
                      <a:pt x="411" y="61"/>
                      <a:pt x="411" y="61"/>
                    </a:cubicBezTo>
                    <a:cubicBezTo>
                      <a:pt x="392" y="48"/>
                      <a:pt x="372" y="37"/>
                      <a:pt x="350" y="30"/>
                    </a:cubicBezTo>
                    <a:cubicBezTo>
                      <a:pt x="348" y="29"/>
                      <a:pt x="348" y="29"/>
                      <a:pt x="348" y="29"/>
                    </a:cubicBezTo>
                    <a:cubicBezTo>
                      <a:pt x="353" y="16"/>
                      <a:pt x="353" y="16"/>
                      <a:pt x="353" y="16"/>
                    </a:cubicBezTo>
                    <a:cubicBezTo>
                      <a:pt x="355" y="16"/>
                      <a:pt x="355" y="16"/>
                      <a:pt x="355" y="16"/>
                    </a:cubicBezTo>
                    <a:cubicBezTo>
                      <a:pt x="378" y="24"/>
                      <a:pt x="399" y="35"/>
                      <a:pt x="419" y="49"/>
                    </a:cubicBezTo>
                    <a:cubicBezTo>
                      <a:pt x="420" y="50"/>
                      <a:pt x="420" y="50"/>
                      <a:pt x="420" y="50"/>
                    </a:cubicBezTo>
                    <a:lnTo>
                      <a:pt x="412" y="62"/>
                    </a:lnTo>
                    <a:close/>
                    <a:moveTo>
                      <a:pt x="353" y="27"/>
                    </a:moveTo>
                    <a:cubicBezTo>
                      <a:pt x="374" y="34"/>
                      <a:pt x="393" y="44"/>
                      <a:pt x="411" y="57"/>
                    </a:cubicBezTo>
                    <a:cubicBezTo>
                      <a:pt x="415" y="51"/>
                      <a:pt x="415" y="51"/>
                      <a:pt x="415" y="51"/>
                    </a:cubicBezTo>
                    <a:cubicBezTo>
                      <a:pt x="397" y="38"/>
                      <a:pt x="377" y="28"/>
                      <a:pt x="355" y="20"/>
                    </a:cubicBezTo>
                    <a:lnTo>
                      <a:pt x="353" y="27"/>
                    </a:lnTo>
                    <a:close/>
                    <a:moveTo>
                      <a:pt x="143" y="49"/>
                    </a:moveTo>
                    <a:cubicBezTo>
                      <a:pt x="136" y="36"/>
                      <a:pt x="136" y="36"/>
                      <a:pt x="136" y="36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59" y="23"/>
                      <a:pt x="181" y="15"/>
                      <a:pt x="204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08" y="23"/>
                      <a:pt x="208" y="23"/>
                      <a:pt x="208" y="23"/>
                    </a:cubicBezTo>
                    <a:cubicBezTo>
                      <a:pt x="186" y="28"/>
                      <a:pt x="165" y="37"/>
                      <a:pt x="145" y="48"/>
                    </a:cubicBezTo>
                    <a:lnTo>
                      <a:pt x="143" y="49"/>
                    </a:lnTo>
                    <a:close/>
                    <a:moveTo>
                      <a:pt x="141" y="37"/>
                    </a:moveTo>
                    <a:cubicBezTo>
                      <a:pt x="144" y="44"/>
                      <a:pt x="144" y="44"/>
                      <a:pt x="144" y="44"/>
                    </a:cubicBezTo>
                    <a:cubicBezTo>
                      <a:pt x="164" y="33"/>
                      <a:pt x="184" y="25"/>
                      <a:pt x="205" y="20"/>
                    </a:cubicBezTo>
                    <a:cubicBezTo>
                      <a:pt x="203" y="13"/>
                      <a:pt x="203" y="13"/>
                      <a:pt x="203" y="13"/>
                    </a:cubicBezTo>
                    <a:cubicBezTo>
                      <a:pt x="182" y="18"/>
                      <a:pt x="161" y="27"/>
                      <a:pt x="141" y="37"/>
                    </a:cubicBezTo>
                    <a:close/>
                    <a:moveTo>
                      <a:pt x="315" y="21"/>
                    </a:moveTo>
                    <a:cubicBezTo>
                      <a:pt x="313" y="20"/>
                      <a:pt x="313" y="20"/>
                      <a:pt x="313" y="20"/>
                    </a:cubicBezTo>
                    <a:cubicBezTo>
                      <a:pt x="291" y="16"/>
                      <a:pt x="268" y="15"/>
                      <a:pt x="245" y="17"/>
                    </a:cubicBezTo>
                    <a:cubicBezTo>
                      <a:pt x="244" y="17"/>
                      <a:pt x="244" y="17"/>
                      <a:pt x="244" y="17"/>
                    </a:cubicBezTo>
                    <a:cubicBezTo>
                      <a:pt x="242" y="3"/>
                      <a:pt x="242" y="3"/>
                      <a:pt x="242" y="3"/>
                    </a:cubicBezTo>
                    <a:cubicBezTo>
                      <a:pt x="244" y="3"/>
                      <a:pt x="244" y="3"/>
                      <a:pt x="244" y="3"/>
                    </a:cubicBezTo>
                    <a:cubicBezTo>
                      <a:pt x="268" y="0"/>
                      <a:pt x="292" y="2"/>
                      <a:pt x="316" y="6"/>
                    </a:cubicBezTo>
                    <a:cubicBezTo>
                      <a:pt x="318" y="6"/>
                      <a:pt x="318" y="6"/>
                      <a:pt x="318" y="6"/>
                    </a:cubicBezTo>
                    <a:lnTo>
                      <a:pt x="315" y="21"/>
                    </a:lnTo>
                    <a:close/>
                    <a:moveTo>
                      <a:pt x="267" y="12"/>
                    </a:moveTo>
                    <a:cubicBezTo>
                      <a:pt x="282" y="12"/>
                      <a:pt x="297" y="14"/>
                      <a:pt x="312" y="16"/>
                    </a:cubicBezTo>
                    <a:cubicBezTo>
                      <a:pt x="313" y="9"/>
                      <a:pt x="313" y="9"/>
                      <a:pt x="313" y="9"/>
                    </a:cubicBezTo>
                    <a:cubicBezTo>
                      <a:pt x="291" y="5"/>
                      <a:pt x="269" y="4"/>
                      <a:pt x="246" y="6"/>
                    </a:cubicBezTo>
                    <a:cubicBezTo>
                      <a:pt x="247" y="13"/>
                      <a:pt x="247" y="13"/>
                      <a:pt x="247" y="13"/>
                    </a:cubicBezTo>
                    <a:cubicBezTo>
                      <a:pt x="254" y="13"/>
                      <a:pt x="260" y="12"/>
                      <a:pt x="267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" name="Freeform 25">
                <a:extLst>
                  <a:ext uri="{FF2B5EF4-FFF2-40B4-BE49-F238E27FC236}">
                    <a16:creationId xmlns:a16="http://schemas.microsoft.com/office/drawing/2014/main" id="{F0780048-6059-4BBE-A2FD-7A0AA9F4699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2550" y="976313"/>
                <a:ext cx="657225" cy="654050"/>
              </a:xfrm>
              <a:custGeom>
                <a:avLst/>
                <a:gdLst>
                  <a:gd name="T0" fmla="*/ 138 w 276"/>
                  <a:gd name="T1" fmla="*/ 275 h 275"/>
                  <a:gd name="T2" fmla="*/ 0 w 276"/>
                  <a:gd name="T3" fmla="*/ 138 h 275"/>
                  <a:gd name="T4" fmla="*/ 138 w 276"/>
                  <a:gd name="T5" fmla="*/ 0 h 275"/>
                  <a:gd name="T6" fmla="*/ 276 w 276"/>
                  <a:gd name="T7" fmla="*/ 138 h 275"/>
                  <a:gd name="T8" fmla="*/ 138 w 276"/>
                  <a:gd name="T9" fmla="*/ 275 h 275"/>
                  <a:gd name="T10" fmla="*/ 138 w 276"/>
                  <a:gd name="T11" fmla="*/ 3 h 275"/>
                  <a:gd name="T12" fmla="*/ 4 w 276"/>
                  <a:gd name="T13" fmla="*/ 138 h 275"/>
                  <a:gd name="T14" fmla="*/ 138 w 276"/>
                  <a:gd name="T15" fmla="*/ 272 h 275"/>
                  <a:gd name="T16" fmla="*/ 272 w 276"/>
                  <a:gd name="T17" fmla="*/ 138 h 275"/>
                  <a:gd name="T18" fmla="*/ 138 w 276"/>
                  <a:gd name="T19" fmla="*/ 3 h 275"/>
                  <a:gd name="T20" fmla="*/ 138 w 276"/>
                  <a:gd name="T21" fmla="*/ 269 h 275"/>
                  <a:gd name="T22" fmla="*/ 6 w 276"/>
                  <a:gd name="T23" fmla="*/ 138 h 275"/>
                  <a:gd name="T24" fmla="*/ 138 w 276"/>
                  <a:gd name="T25" fmla="*/ 6 h 275"/>
                  <a:gd name="T26" fmla="*/ 270 w 276"/>
                  <a:gd name="T27" fmla="*/ 138 h 275"/>
                  <a:gd name="T28" fmla="*/ 138 w 276"/>
                  <a:gd name="T29" fmla="*/ 269 h 275"/>
                  <a:gd name="T30" fmla="*/ 138 w 276"/>
                  <a:gd name="T31" fmla="*/ 9 h 275"/>
                  <a:gd name="T32" fmla="*/ 10 w 276"/>
                  <a:gd name="T33" fmla="*/ 138 h 275"/>
                  <a:gd name="T34" fmla="*/ 138 w 276"/>
                  <a:gd name="T35" fmla="*/ 266 h 275"/>
                  <a:gd name="T36" fmla="*/ 266 w 276"/>
                  <a:gd name="T37" fmla="*/ 138 h 275"/>
                  <a:gd name="T38" fmla="*/ 138 w 276"/>
                  <a:gd name="T39" fmla="*/ 9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6" h="275">
                    <a:moveTo>
                      <a:pt x="138" y="275"/>
                    </a:moveTo>
                    <a:cubicBezTo>
                      <a:pt x="62" y="275"/>
                      <a:pt x="0" y="214"/>
                      <a:pt x="0" y="138"/>
                    </a:cubicBez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5"/>
                      <a:pt x="138" y="275"/>
                    </a:cubicBezTo>
                    <a:close/>
                    <a:moveTo>
                      <a:pt x="138" y="3"/>
                    </a:moveTo>
                    <a:cubicBezTo>
                      <a:pt x="64" y="3"/>
                      <a:pt x="4" y="64"/>
                      <a:pt x="4" y="138"/>
                    </a:cubicBezTo>
                    <a:cubicBezTo>
                      <a:pt x="4" y="212"/>
                      <a:pt x="64" y="272"/>
                      <a:pt x="138" y="272"/>
                    </a:cubicBezTo>
                    <a:cubicBezTo>
                      <a:pt x="212" y="272"/>
                      <a:pt x="272" y="212"/>
                      <a:pt x="272" y="138"/>
                    </a:cubicBezTo>
                    <a:cubicBezTo>
                      <a:pt x="272" y="64"/>
                      <a:pt x="212" y="3"/>
                      <a:pt x="138" y="3"/>
                    </a:cubicBezTo>
                    <a:close/>
                    <a:moveTo>
                      <a:pt x="138" y="269"/>
                    </a:moveTo>
                    <a:cubicBezTo>
                      <a:pt x="65" y="269"/>
                      <a:pt x="6" y="210"/>
                      <a:pt x="6" y="138"/>
                    </a:cubicBezTo>
                    <a:cubicBezTo>
                      <a:pt x="6" y="65"/>
                      <a:pt x="65" y="6"/>
                      <a:pt x="138" y="6"/>
                    </a:cubicBezTo>
                    <a:cubicBezTo>
                      <a:pt x="211" y="6"/>
                      <a:pt x="270" y="65"/>
                      <a:pt x="270" y="138"/>
                    </a:cubicBezTo>
                    <a:cubicBezTo>
                      <a:pt x="270" y="210"/>
                      <a:pt x="211" y="269"/>
                      <a:pt x="138" y="269"/>
                    </a:cubicBezTo>
                    <a:close/>
                    <a:moveTo>
                      <a:pt x="138" y="9"/>
                    </a:moveTo>
                    <a:cubicBezTo>
                      <a:pt x="67" y="9"/>
                      <a:pt x="10" y="67"/>
                      <a:pt x="10" y="138"/>
                    </a:cubicBezTo>
                    <a:cubicBezTo>
                      <a:pt x="10" y="208"/>
                      <a:pt x="67" y="266"/>
                      <a:pt x="138" y="266"/>
                    </a:cubicBezTo>
                    <a:cubicBezTo>
                      <a:pt x="209" y="266"/>
                      <a:pt x="266" y="208"/>
                      <a:pt x="266" y="138"/>
                    </a:cubicBezTo>
                    <a:cubicBezTo>
                      <a:pt x="266" y="67"/>
                      <a:pt x="209" y="9"/>
                      <a:pt x="138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" name="Freeform 26">
                <a:extLst>
                  <a:ext uri="{FF2B5EF4-FFF2-40B4-BE49-F238E27FC236}">
                    <a16:creationId xmlns:a16="http://schemas.microsoft.com/office/drawing/2014/main" id="{A7C39137-9835-4038-90D8-DCE5A4E656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9613" y="342900"/>
                <a:ext cx="1941513" cy="1931988"/>
              </a:xfrm>
              <a:custGeom>
                <a:avLst/>
                <a:gdLst>
                  <a:gd name="T0" fmla="*/ 410 w 816"/>
                  <a:gd name="T1" fmla="*/ 813 h 813"/>
                  <a:gd name="T2" fmla="*/ 408 w 816"/>
                  <a:gd name="T3" fmla="*/ 813 h 813"/>
                  <a:gd name="T4" fmla="*/ 0 w 816"/>
                  <a:gd name="T5" fmla="*/ 405 h 813"/>
                  <a:gd name="T6" fmla="*/ 8 w 816"/>
                  <a:gd name="T7" fmla="*/ 326 h 813"/>
                  <a:gd name="T8" fmla="*/ 8 w 816"/>
                  <a:gd name="T9" fmla="*/ 325 h 813"/>
                  <a:gd name="T10" fmla="*/ 101 w 816"/>
                  <a:gd name="T11" fmla="*/ 343 h 813"/>
                  <a:gd name="T12" fmla="*/ 101 w 816"/>
                  <a:gd name="T13" fmla="*/ 344 h 813"/>
                  <a:gd name="T14" fmla="*/ 95 w 816"/>
                  <a:gd name="T15" fmla="*/ 405 h 813"/>
                  <a:gd name="T16" fmla="*/ 408 w 816"/>
                  <a:gd name="T17" fmla="*/ 718 h 813"/>
                  <a:gd name="T18" fmla="*/ 410 w 816"/>
                  <a:gd name="T19" fmla="*/ 718 h 813"/>
                  <a:gd name="T20" fmla="*/ 410 w 816"/>
                  <a:gd name="T21" fmla="*/ 813 h 813"/>
                  <a:gd name="T22" fmla="*/ 11 w 816"/>
                  <a:gd name="T23" fmla="*/ 329 h 813"/>
                  <a:gd name="T24" fmla="*/ 4 w 816"/>
                  <a:gd name="T25" fmla="*/ 405 h 813"/>
                  <a:gd name="T26" fmla="*/ 406 w 816"/>
                  <a:gd name="T27" fmla="*/ 809 h 813"/>
                  <a:gd name="T28" fmla="*/ 406 w 816"/>
                  <a:gd name="T29" fmla="*/ 722 h 813"/>
                  <a:gd name="T30" fmla="*/ 91 w 816"/>
                  <a:gd name="T31" fmla="*/ 405 h 813"/>
                  <a:gd name="T32" fmla="*/ 97 w 816"/>
                  <a:gd name="T33" fmla="*/ 346 h 813"/>
                  <a:gd name="T34" fmla="*/ 11 w 816"/>
                  <a:gd name="T35" fmla="*/ 329 h 813"/>
                  <a:gd name="T36" fmla="*/ 794 w 816"/>
                  <a:gd name="T37" fmla="*/ 537 h 813"/>
                  <a:gd name="T38" fmla="*/ 705 w 816"/>
                  <a:gd name="T39" fmla="*/ 507 h 813"/>
                  <a:gd name="T40" fmla="*/ 705 w 816"/>
                  <a:gd name="T41" fmla="*/ 505 h 813"/>
                  <a:gd name="T42" fmla="*/ 722 w 816"/>
                  <a:gd name="T43" fmla="*/ 405 h 813"/>
                  <a:gd name="T44" fmla="*/ 450 w 816"/>
                  <a:gd name="T45" fmla="*/ 94 h 813"/>
                  <a:gd name="T46" fmla="*/ 448 w 816"/>
                  <a:gd name="T47" fmla="*/ 94 h 813"/>
                  <a:gd name="T48" fmla="*/ 461 w 816"/>
                  <a:gd name="T49" fmla="*/ 0 h 813"/>
                  <a:gd name="T50" fmla="*/ 462 w 816"/>
                  <a:gd name="T51" fmla="*/ 0 h 813"/>
                  <a:gd name="T52" fmla="*/ 816 w 816"/>
                  <a:gd name="T53" fmla="*/ 405 h 813"/>
                  <a:gd name="T54" fmla="*/ 795 w 816"/>
                  <a:gd name="T55" fmla="*/ 535 h 813"/>
                  <a:gd name="T56" fmla="*/ 794 w 816"/>
                  <a:gd name="T57" fmla="*/ 537 h 813"/>
                  <a:gd name="T58" fmla="*/ 709 w 816"/>
                  <a:gd name="T59" fmla="*/ 505 h 813"/>
                  <a:gd name="T60" fmla="*/ 792 w 816"/>
                  <a:gd name="T61" fmla="*/ 532 h 813"/>
                  <a:gd name="T62" fmla="*/ 813 w 816"/>
                  <a:gd name="T63" fmla="*/ 405 h 813"/>
                  <a:gd name="T64" fmla="*/ 464 w 816"/>
                  <a:gd name="T65" fmla="*/ 4 h 813"/>
                  <a:gd name="T66" fmla="*/ 452 w 816"/>
                  <a:gd name="T67" fmla="*/ 91 h 813"/>
                  <a:gd name="T68" fmla="*/ 725 w 816"/>
                  <a:gd name="T69" fmla="*/ 405 h 813"/>
                  <a:gd name="T70" fmla="*/ 709 w 816"/>
                  <a:gd name="T71" fmla="*/ 505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6" h="813">
                    <a:moveTo>
                      <a:pt x="410" y="813"/>
                    </a:moveTo>
                    <a:cubicBezTo>
                      <a:pt x="408" y="813"/>
                      <a:pt x="408" y="813"/>
                      <a:pt x="408" y="813"/>
                    </a:cubicBezTo>
                    <a:cubicBezTo>
                      <a:pt x="183" y="813"/>
                      <a:pt x="0" y="630"/>
                      <a:pt x="0" y="405"/>
                    </a:cubicBezTo>
                    <a:cubicBezTo>
                      <a:pt x="0" y="378"/>
                      <a:pt x="3" y="352"/>
                      <a:pt x="8" y="326"/>
                    </a:cubicBezTo>
                    <a:cubicBezTo>
                      <a:pt x="8" y="325"/>
                      <a:pt x="8" y="325"/>
                      <a:pt x="8" y="325"/>
                    </a:cubicBezTo>
                    <a:cubicBezTo>
                      <a:pt x="101" y="343"/>
                      <a:pt x="101" y="343"/>
                      <a:pt x="101" y="343"/>
                    </a:cubicBezTo>
                    <a:cubicBezTo>
                      <a:pt x="101" y="344"/>
                      <a:pt x="101" y="344"/>
                      <a:pt x="101" y="344"/>
                    </a:cubicBezTo>
                    <a:cubicBezTo>
                      <a:pt x="97" y="364"/>
                      <a:pt x="95" y="384"/>
                      <a:pt x="95" y="405"/>
                    </a:cubicBezTo>
                    <a:cubicBezTo>
                      <a:pt x="95" y="577"/>
                      <a:pt x="235" y="718"/>
                      <a:pt x="408" y="718"/>
                    </a:cubicBezTo>
                    <a:cubicBezTo>
                      <a:pt x="410" y="718"/>
                      <a:pt x="410" y="718"/>
                      <a:pt x="410" y="718"/>
                    </a:cubicBezTo>
                    <a:lnTo>
                      <a:pt x="410" y="813"/>
                    </a:lnTo>
                    <a:close/>
                    <a:moveTo>
                      <a:pt x="11" y="329"/>
                    </a:moveTo>
                    <a:cubicBezTo>
                      <a:pt x="6" y="354"/>
                      <a:pt x="4" y="379"/>
                      <a:pt x="4" y="405"/>
                    </a:cubicBezTo>
                    <a:cubicBezTo>
                      <a:pt x="4" y="627"/>
                      <a:pt x="184" y="808"/>
                      <a:pt x="406" y="809"/>
                    </a:cubicBezTo>
                    <a:cubicBezTo>
                      <a:pt x="406" y="722"/>
                      <a:pt x="406" y="722"/>
                      <a:pt x="406" y="722"/>
                    </a:cubicBezTo>
                    <a:cubicBezTo>
                      <a:pt x="232" y="721"/>
                      <a:pt x="91" y="579"/>
                      <a:pt x="91" y="405"/>
                    </a:cubicBezTo>
                    <a:cubicBezTo>
                      <a:pt x="91" y="385"/>
                      <a:pt x="93" y="365"/>
                      <a:pt x="97" y="346"/>
                    </a:cubicBezTo>
                    <a:lnTo>
                      <a:pt x="11" y="329"/>
                    </a:lnTo>
                    <a:close/>
                    <a:moveTo>
                      <a:pt x="794" y="537"/>
                    </a:moveTo>
                    <a:cubicBezTo>
                      <a:pt x="705" y="507"/>
                      <a:pt x="705" y="507"/>
                      <a:pt x="705" y="507"/>
                    </a:cubicBezTo>
                    <a:cubicBezTo>
                      <a:pt x="705" y="505"/>
                      <a:pt x="705" y="505"/>
                      <a:pt x="705" y="505"/>
                    </a:cubicBezTo>
                    <a:cubicBezTo>
                      <a:pt x="716" y="473"/>
                      <a:pt x="722" y="439"/>
                      <a:pt x="722" y="405"/>
                    </a:cubicBezTo>
                    <a:cubicBezTo>
                      <a:pt x="722" y="248"/>
                      <a:pt x="605" y="115"/>
                      <a:pt x="450" y="94"/>
                    </a:cubicBezTo>
                    <a:cubicBezTo>
                      <a:pt x="448" y="94"/>
                      <a:pt x="448" y="94"/>
                      <a:pt x="448" y="94"/>
                    </a:cubicBezTo>
                    <a:cubicBezTo>
                      <a:pt x="461" y="0"/>
                      <a:pt x="461" y="0"/>
                      <a:pt x="461" y="0"/>
                    </a:cubicBezTo>
                    <a:cubicBezTo>
                      <a:pt x="462" y="0"/>
                      <a:pt x="462" y="0"/>
                      <a:pt x="462" y="0"/>
                    </a:cubicBezTo>
                    <a:cubicBezTo>
                      <a:pt x="664" y="27"/>
                      <a:pt x="816" y="201"/>
                      <a:pt x="816" y="405"/>
                    </a:cubicBezTo>
                    <a:cubicBezTo>
                      <a:pt x="816" y="449"/>
                      <a:pt x="809" y="493"/>
                      <a:pt x="795" y="535"/>
                    </a:cubicBezTo>
                    <a:lnTo>
                      <a:pt x="794" y="537"/>
                    </a:lnTo>
                    <a:close/>
                    <a:moveTo>
                      <a:pt x="709" y="505"/>
                    </a:moveTo>
                    <a:cubicBezTo>
                      <a:pt x="792" y="532"/>
                      <a:pt x="792" y="532"/>
                      <a:pt x="792" y="532"/>
                    </a:cubicBezTo>
                    <a:cubicBezTo>
                      <a:pt x="806" y="491"/>
                      <a:pt x="813" y="448"/>
                      <a:pt x="813" y="405"/>
                    </a:cubicBezTo>
                    <a:cubicBezTo>
                      <a:pt x="813" y="203"/>
                      <a:pt x="663" y="31"/>
                      <a:pt x="464" y="4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608" y="112"/>
                      <a:pt x="725" y="247"/>
                      <a:pt x="725" y="405"/>
                    </a:cubicBezTo>
                    <a:cubicBezTo>
                      <a:pt x="725" y="439"/>
                      <a:pt x="720" y="472"/>
                      <a:pt x="709" y="50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8" name="Freeform 27">
                <a:extLst>
                  <a:ext uri="{FF2B5EF4-FFF2-40B4-BE49-F238E27FC236}">
                    <a16:creationId xmlns:a16="http://schemas.microsoft.com/office/drawing/2014/main" id="{BCE577B1-036F-429C-BD77-5669CFB417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12125" y="100013"/>
                <a:ext cx="301625" cy="242888"/>
              </a:xfrm>
              <a:custGeom>
                <a:avLst/>
                <a:gdLst>
                  <a:gd name="T0" fmla="*/ 102 w 127"/>
                  <a:gd name="T1" fmla="*/ 102 h 102"/>
                  <a:gd name="T2" fmla="*/ 96 w 127"/>
                  <a:gd name="T3" fmla="*/ 100 h 102"/>
                  <a:gd name="T4" fmla="*/ 93 w 127"/>
                  <a:gd name="T5" fmla="*/ 99 h 102"/>
                  <a:gd name="T6" fmla="*/ 85 w 127"/>
                  <a:gd name="T7" fmla="*/ 97 h 102"/>
                  <a:gd name="T8" fmla="*/ 70 w 127"/>
                  <a:gd name="T9" fmla="*/ 93 h 102"/>
                  <a:gd name="T10" fmla="*/ 59 w 127"/>
                  <a:gd name="T11" fmla="*/ 90 h 102"/>
                  <a:gd name="T12" fmla="*/ 52 w 127"/>
                  <a:gd name="T13" fmla="*/ 89 h 102"/>
                  <a:gd name="T14" fmla="*/ 42 w 127"/>
                  <a:gd name="T15" fmla="*/ 87 h 102"/>
                  <a:gd name="T16" fmla="*/ 33 w 127"/>
                  <a:gd name="T17" fmla="*/ 85 h 102"/>
                  <a:gd name="T18" fmla="*/ 21 w 127"/>
                  <a:gd name="T19" fmla="*/ 84 h 102"/>
                  <a:gd name="T20" fmla="*/ 17 w 127"/>
                  <a:gd name="T21" fmla="*/ 83 h 102"/>
                  <a:gd name="T22" fmla="*/ 12 w 127"/>
                  <a:gd name="T23" fmla="*/ 83 h 102"/>
                  <a:gd name="T24" fmla="*/ 6 w 127"/>
                  <a:gd name="T25" fmla="*/ 82 h 102"/>
                  <a:gd name="T26" fmla="*/ 0 w 127"/>
                  <a:gd name="T27" fmla="*/ 81 h 102"/>
                  <a:gd name="T28" fmla="*/ 7 w 127"/>
                  <a:gd name="T29" fmla="*/ 0 h 102"/>
                  <a:gd name="T30" fmla="*/ 13 w 127"/>
                  <a:gd name="T31" fmla="*/ 1 h 102"/>
                  <a:gd name="T32" fmla="*/ 21 w 127"/>
                  <a:gd name="T33" fmla="*/ 2 h 102"/>
                  <a:gd name="T34" fmla="*/ 27 w 127"/>
                  <a:gd name="T35" fmla="*/ 2 h 102"/>
                  <a:gd name="T36" fmla="*/ 68 w 127"/>
                  <a:gd name="T37" fmla="*/ 9 h 102"/>
                  <a:gd name="T38" fmla="*/ 76 w 127"/>
                  <a:gd name="T39" fmla="*/ 11 h 102"/>
                  <a:gd name="T40" fmla="*/ 89 w 127"/>
                  <a:gd name="T41" fmla="*/ 14 h 102"/>
                  <a:gd name="T42" fmla="*/ 108 w 127"/>
                  <a:gd name="T43" fmla="*/ 19 h 102"/>
                  <a:gd name="T44" fmla="*/ 117 w 127"/>
                  <a:gd name="T45" fmla="*/ 22 h 102"/>
                  <a:gd name="T46" fmla="*/ 121 w 127"/>
                  <a:gd name="T47" fmla="*/ 23 h 102"/>
                  <a:gd name="T48" fmla="*/ 127 w 127"/>
                  <a:gd name="T49" fmla="*/ 25 h 102"/>
                  <a:gd name="T50" fmla="*/ 102 w 127"/>
                  <a:gd name="T51" fmla="*/ 102 h 102"/>
                  <a:gd name="T52" fmla="*/ 4 w 127"/>
                  <a:gd name="T53" fmla="*/ 78 h 102"/>
                  <a:gd name="T54" fmla="*/ 6 w 127"/>
                  <a:gd name="T55" fmla="*/ 78 h 102"/>
                  <a:gd name="T56" fmla="*/ 13 w 127"/>
                  <a:gd name="T57" fmla="*/ 79 h 102"/>
                  <a:gd name="T58" fmla="*/ 18 w 127"/>
                  <a:gd name="T59" fmla="*/ 80 h 102"/>
                  <a:gd name="T60" fmla="*/ 21 w 127"/>
                  <a:gd name="T61" fmla="*/ 80 h 102"/>
                  <a:gd name="T62" fmla="*/ 34 w 127"/>
                  <a:gd name="T63" fmla="*/ 82 h 102"/>
                  <a:gd name="T64" fmla="*/ 43 w 127"/>
                  <a:gd name="T65" fmla="*/ 83 h 102"/>
                  <a:gd name="T66" fmla="*/ 52 w 127"/>
                  <a:gd name="T67" fmla="*/ 85 h 102"/>
                  <a:gd name="T68" fmla="*/ 60 w 127"/>
                  <a:gd name="T69" fmla="*/ 87 h 102"/>
                  <a:gd name="T70" fmla="*/ 71 w 127"/>
                  <a:gd name="T71" fmla="*/ 89 h 102"/>
                  <a:gd name="T72" fmla="*/ 86 w 127"/>
                  <a:gd name="T73" fmla="*/ 93 h 102"/>
                  <a:gd name="T74" fmla="*/ 94 w 127"/>
                  <a:gd name="T75" fmla="*/ 96 h 102"/>
                  <a:gd name="T76" fmla="*/ 97 w 127"/>
                  <a:gd name="T77" fmla="*/ 97 h 102"/>
                  <a:gd name="T78" fmla="*/ 100 w 127"/>
                  <a:gd name="T79" fmla="*/ 98 h 102"/>
                  <a:gd name="T80" fmla="*/ 123 w 127"/>
                  <a:gd name="T81" fmla="*/ 27 h 102"/>
                  <a:gd name="T82" fmla="*/ 120 w 127"/>
                  <a:gd name="T83" fmla="*/ 26 h 102"/>
                  <a:gd name="T84" fmla="*/ 116 w 127"/>
                  <a:gd name="T85" fmla="*/ 25 h 102"/>
                  <a:gd name="T86" fmla="*/ 107 w 127"/>
                  <a:gd name="T87" fmla="*/ 22 h 102"/>
                  <a:gd name="T88" fmla="*/ 88 w 127"/>
                  <a:gd name="T89" fmla="*/ 17 h 102"/>
                  <a:gd name="T90" fmla="*/ 75 w 127"/>
                  <a:gd name="T91" fmla="*/ 14 h 102"/>
                  <a:gd name="T92" fmla="*/ 67 w 127"/>
                  <a:gd name="T93" fmla="*/ 13 h 102"/>
                  <a:gd name="T94" fmla="*/ 27 w 127"/>
                  <a:gd name="T95" fmla="*/ 6 h 102"/>
                  <a:gd name="T96" fmla="*/ 21 w 127"/>
                  <a:gd name="T97" fmla="*/ 5 h 102"/>
                  <a:gd name="T98" fmla="*/ 13 w 127"/>
                  <a:gd name="T99" fmla="*/ 5 h 102"/>
                  <a:gd name="T100" fmla="*/ 10 w 127"/>
                  <a:gd name="T101" fmla="*/ 4 h 102"/>
                  <a:gd name="T102" fmla="*/ 4 w 127"/>
                  <a:gd name="T103" fmla="*/ 7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7" h="102">
                    <a:moveTo>
                      <a:pt x="102" y="102"/>
                    </a:moveTo>
                    <a:cubicBezTo>
                      <a:pt x="96" y="100"/>
                      <a:pt x="96" y="100"/>
                      <a:pt x="96" y="100"/>
                    </a:cubicBezTo>
                    <a:cubicBezTo>
                      <a:pt x="95" y="100"/>
                      <a:pt x="94" y="100"/>
                      <a:pt x="93" y="99"/>
                    </a:cubicBezTo>
                    <a:cubicBezTo>
                      <a:pt x="91" y="99"/>
                      <a:pt x="88" y="98"/>
                      <a:pt x="85" y="97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6" y="92"/>
                      <a:pt x="63" y="91"/>
                      <a:pt x="59" y="90"/>
                    </a:cubicBezTo>
                    <a:cubicBezTo>
                      <a:pt x="56" y="90"/>
                      <a:pt x="54" y="89"/>
                      <a:pt x="52" y="89"/>
                    </a:cubicBezTo>
                    <a:cubicBezTo>
                      <a:pt x="48" y="88"/>
                      <a:pt x="45" y="87"/>
                      <a:pt x="42" y="87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29" y="85"/>
                      <a:pt x="25" y="84"/>
                      <a:pt x="21" y="84"/>
                    </a:cubicBezTo>
                    <a:cubicBezTo>
                      <a:pt x="20" y="84"/>
                      <a:pt x="19" y="83"/>
                      <a:pt x="17" y="83"/>
                    </a:cubicBezTo>
                    <a:cubicBezTo>
                      <a:pt x="15" y="83"/>
                      <a:pt x="14" y="83"/>
                      <a:pt x="12" y="83"/>
                    </a:cubicBezTo>
                    <a:cubicBezTo>
                      <a:pt x="10" y="82"/>
                      <a:pt x="8" y="82"/>
                      <a:pt x="6" y="82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1"/>
                      <a:pt x="18" y="1"/>
                      <a:pt x="21" y="2"/>
                    </a:cubicBezTo>
                    <a:cubicBezTo>
                      <a:pt x="23" y="2"/>
                      <a:pt x="25" y="2"/>
                      <a:pt x="27" y="2"/>
                    </a:cubicBezTo>
                    <a:cubicBezTo>
                      <a:pt x="40" y="4"/>
                      <a:pt x="56" y="7"/>
                      <a:pt x="68" y="9"/>
                    </a:cubicBezTo>
                    <a:cubicBezTo>
                      <a:pt x="70" y="10"/>
                      <a:pt x="73" y="10"/>
                      <a:pt x="76" y="11"/>
                    </a:cubicBezTo>
                    <a:cubicBezTo>
                      <a:pt x="80" y="12"/>
                      <a:pt x="85" y="13"/>
                      <a:pt x="89" y="14"/>
                    </a:cubicBezTo>
                    <a:cubicBezTo>
                      <a:pt x="108" y="19"/>
                      <a:pt x="108" y="19"/>
                      <a:pt x="108" y="19"/>
                    </a:cubicBezTo>
                    <a:cubicBezTo>
                      <a:pt x="111" y="20"/>
                      <a:pt x="115" y="21"/>
                      <a:pt x="117" y="22"/>
                    </a:cubicBezTo>
                    <a:cubicBezTo>
                      <a:pt x="119" y="22"/>
                      <a:pt x="120" y="22"/>
                      <a:pt x="121" y="23"/>
                    </a:cubicBezTo>
                    <a:cubicBezTo>
                      <a:pt x="127" y="25"/>
                      <a:pt x="127" y="25"/>
                      <a:pt x="127" y="25"/>
                    </a:cubicBezTo>
                    <a:lnTo>
                      <a:pt x="102" y="102"/>
                    </a:lnTo>
                    <a:close/>
                    <a:moveTo>
                      <a:pt x="4" y="78"/>
                    </a:moveTo>
                    <a:cubicBezTo>
                      <a:pt x="6" y="78"/>
                      <a:pt x="6" y="78"/>
                      <a:pt x="6" y="78"/>
                    </a:cubicBezTo>
                    <a:cubicBezTo>
                      <a:pt x="8" y="78"/>
                      <a:pt x="10" y="79"/>
                      <a:pt x="13" y="79"/>
                    </a:cubicBezTo>
                    <a:cubicBezTo>
                      <a:pt x="14" y="79"/>
                      <a:pt x="16" y="79"/>
                      <a:pt x="18" y="80"/>
                    </a:cubicBezTo>
                    <a:cubicBezTo>
                      <a:pt x="19" y="80"/>
                      <a:pt x="20" y="80"/>
                      <a:pt x="21" y="80"/>
                    </a:cubicBezTo>
                    <a:cubicBezTo>
                      <a:pt x="25" y="80"/>
                      <a:pt x="30" y="81"/>
                      <a:pt x="34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6" y="84"/>
                      <a:pt x="49" y="84"/>
                      <a:pt x="52" y="85"/>
                    </a:cubicBezTo>
                    <a:cubicBezTo>
                      <a:pt x="55" y="86"/>
                      <a:pt x="57" y="86"/>
                      <a:pt x="60" y="87"/>
                    </a:cubicBezTo>
                    <a:cubicBezTo>
                      <a:pt x="63" y="88"/>
                      <a:pt x="67" y="88"/>
                      <a:pt x="71" y="89"/>
                    </a:cubicBezTo>
                    <a:cubicBezTo>
                      <a:pt x="86" y="93"/>
                      <a:pt x="86" y="93"/>
                      <a:pt x="86" y="93"/>
                    </a:cubicBezTo>
                    <a:cubicBezTo>
                      <a:pt x="89" y="94"/>
                      <a:pt x="92" y="95"/>
                      <a:pt x="94" y="96"/>
                    </a:cubicBezTo>
                    <a:cubicBezTo>
                      <a:pt x="95" y="96"/>
                      <a:pt x="96" y="97"/>
                      <a:pt x="97" y="97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123" y="27"/>
                      <a:pt x="123" y="27"/>
                      <a:pt x="123" y="27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6"/>
                      <a:pt x="117" y="26"/>
                      <a:pt x="116" y="25"/>
                    </a:cubicBezTo>
                    <a:cubicBezTo>
                      <a:pt x="114" y="24"/>
                      <a:pt x="110" y="23"/>
                      <a:pt x="107" y="22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4" y="16"/>
                      <a:pt x="79" y="15"/>
                      <a:pt x="75" y="14"/>
                    </a:cubicBezTo>
                    <a:cubicBezTo>
                      <a:pt x="72" y="14"/>
                      <a:pt x="70" y="13"/>
                      <a:pt x="67" y="13"/>
                    </a:cubicBezTo>
                    <a:cubicBezTo>
                      <a:pt x="51" y="9"/>
                      <a:pt x="37" y="7"/>
                      <a:pt x="27" y="6"/>
                    </a:cubicBezTo>
                    <a:cubicBezTo>
                      <a:pt x="25" y="6"/>
                      <a:pt x="23" y="6"/>
                      <a:pt x="21" y="5"/>
                    </a:cubicBezTo>
                    <a:cubicBezTo>
                      <a:pt x="18" y="5"/>
                      <a:pt x="15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4" y="7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" name="Freeform 28">
                <a:extLst>
                  <a:ext uri="{FF2B5EF4-FFF2-40B4-BE49-F238E27FC236}">
                    <a16:creationId xmlns:a16="http://schemas.microsoft.com/office/drawing/2014/main" id="{EAD2A88F-B893-4E92-8ADF-E7B1D2E488B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99463" y="249238"/>
                <a:ext cx="285750" cy="225425"/>
              </a:xfrm>
              <a:custGeom>
                <a:avLst/>
                <a:gdLst>
                  <a:gd name="T0" fmla="*/ 92 w 120"/>
                  <a:gd name="T1" fmla="*/ 95 h 95"/>
                  <a:gd name="T2" fmla="*/ 87 w 120"/>
                  <a:gd name="T3" fmla="*/ 92 h 95"/>
                  <a:gd name="T4" fmla="*/ 84 w 120"/>
                  <a:gd name="T5" fmla="*/ 90 h 95"/>
                  <a:gd name="T6" fmla="*/ 77 w 120"/>
                  <a:gd name="T7" fmla="*/ 86 h 95"/>
                  <a:gd name="T8" fmla="*/ 63 w 120"/>
                  <a:gd name="T9" fmla="*/ 77 h 95"/>
                  <a:gd name="T10" fmla="*/ 54 w 120"/>
                  <a:gd name="T11" fmla="*/ 72 h 95"/>
                  <a:gd name="T12" fmla="*/ 47 w 120"/>
                  <a:gd name="T13" fmla="*/ 68 h 95"/>
                  <a:gd name="T14" fmla="*/ 43 w 120"/>
                  <a:gd name="T15" fmla="*/ 66 h 95"/>
                  <a:gd name="T16" fmla="*/ 31 w 120"/>
                  <a:gd name="T17" fmla="*/ 60 h 95"/>
                  <a:gd name="T18" fmla="*/ 18 w 120"/>
                  <a:gd name="T19" fmla="*/ 53 h 95"/>
                  <a:gd name="T20" fmla="*/ 6 w 120"/>
                  <a:gd name="T21" fmla="*/ 48 h 95"/>
                  <a:gd name="T22" fmla="*/ 0 w 120"/>
                  <a:gd name="T23" fmla="*/ 46 h 95"/>
                  <a:gd name="T24" fmla="*/ 18 w 120"/>
                  <a:gd name="T25" fmla="*/ 0 h 95"/>
                  <a:gd name="T26" fmla="*/ 24 w 120"/>
                  <a:gd name="T27" fmla="*/ 2 h 95"/>
                  <a:gd name="T28" fmla="*/ 37 w 120"/>
                  <a:gd name="T29" fmla="*/ 8 h 95"/>
                  <a:gd name="T30" fmla="*/ 53 w 120"/>
                  <a:gd name="T31" fmla="*/ 15 h 95"/>
                  <a:gd name="T32" fmla="*/ 66 w 120"/>
                  <a:gd name="T33" fmla="*/ 22 h 95"/>
                  <a:gd name="T34" fmla="*/ 71 w 120"/>
                  <a:gd name="T35" fmla="*/ 24 h 95"/>
                  <a:gd name="T36" fmla="*/ 78 w 120"/>
                  <a:gd name="T37" fmla="*/ 28 h 95"/>
                  <a:gd name="T38" fmla="*/ 89 w 120"/>
                  <a:gd name="T39" fmla="*/ 34 h 95"/>
                  <a:gd name="T40" fmla="*/ 104 w 120"/>
                  <a:gd name="T41" fmla="*/ 44 h 95"/>
                  <a:gd name="T42" fmla="*/ 112 w 120"/>
                  <a:gd name="T43" fmla="*/ 49 h 95"/>
                  <a:gd name="T44" fmla="*/ 115 w 120"/>
                  <a:gd name="T45" fmla="*/ 51 h 95"/>
                  <a:gd name="T46" fmla="*/ 120 w 120"/>
                  <a:gd name="T47" fmla="*/ 55 h 95"/>
                  <a:gd name="T48" fmla="*/ 92 w 120"/>
                  <a:gd name="T49" fmla="*/ 95 h 95"/>
                  <a:gd name="T50" fmla="*/ 5 w 120"/>
                  <a:gd name="T51" fmla="*/ 44 h 95"/>
                  <a:gd name="T52" fmla="*/ 7 w 120"/>
                  <a:gd name="T53" fmla="*/ 45 h 95"/>
                  <a:gd name="T54" fmla="*/ 19 w 120"/>
                  <a:gd name="T55" fmla="*/ 50 h 95"/>
                  <a:gd name="T56" fmla="*/ 33 w 120"/>
                  <a:gd name="T57" fmla="*/ 56 h 95"/>
                  <a:gd name="T58" fmla="*/ 45 w 120"/>
                  <a:gd name="T59" fmla="*/ 62 h 95"/>
                  <a:gd name="T60" fmla="*/ 49 w 120"/>
                  <a:gd name="T61" fmla="*/ 65 h 95"/>
                  <a:gd name="T62" fmla="*/ 56 w 120"/>
                  <a:gd name="T63" fmla="*/ 68 h 95"/>
                  <a:gd name="T64" fmla="*/ 65 w 120"/>
                  <a:gd name="T65" fmla="*/ 74 h 95"/>
                  <a:gd name="T66" fmla="*/ 79 w 120"/>
                  <a:gd name="T67" fmla="*/ 83 h 95"/>
                  <a:gd name="T68" fmla="*/ 86 w 120"/>
                  <a:gd name="T69" fmla="*/ 87 h 95"/>
                  <a:gd name="T70" fmla="*/ 89 w 120"/>
                  <a:gd name="T71" fmla="*/ 89 h 95"/>
                  <a:gd name="T72" fmla="*/ 91 w 120"/>
                  <a:gd name="T73" fmla="*/ 90 h 95"/>
                  <a:gd name="T74" fmla="*/ 115 w 120"/>
                  <a:gd name="T75" fmla="*/ 56 h 95"/>
                  <a:gd name="T76" fmla="*/ 113 w 120"/>
                  <a:gd name="T77" fmla="*/ 54 h 95"/>
                  <a:gd name="T78" fmla="*/ 110 w 120"/>
                  <a:gd name="T79" fmla="*/ 52 h 95"/>
                  <a:gd name="T80" fmla="*/ 102 w 120"/>
                  <a:gd name="T81" fmla="*/ 47 h 95"/>
                  <a:gd name="T82" fmla="*/ 87 w 120"/>
                  <a:gd name="T83" fmla="*/ 38 h 95"/>
                  <a:gd name="T84" fmla="*/ 76 w 120"/>
                  <a:gd name="T85" fmla="*/ 31 h 95"/>
                  <a:gd name="T86" fmla="*/ 69 w 120"/>
                  <a:gd name="T87" fmla="*/ 28 h 95"/>
                  <a:gd name="T88" fmla="*/ 60 w 120"/>
                  <a:gd name="T89" fmla="*/ 23 h 95"/>
                  <a:gd name="T90" fmla="*/ 51 w 120"/>
                  <a:gd name="T91" fmla="*/ 18 h 95"/>
                  <a:gd name="T92" fmla="*/ 36 w 120"/>
                  <a:gd name="T93" fmla="*/ 11 h 95"/>
                  <a:gd name="T94" fmla="*/ 20 w 120"/>
                  <a:gd name="T95" fmla="*/ 5 h 95"/>
                  <a:gd name="T96" fmla="*/ 5 w 120"/>
                  <a:gd name="T97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0" h="95">
                    <a:moveTo>
                      <a:pt x="92" y="95"/>
                    </a:move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1"/>
                      <a:pt x="85" y="91"/>
                      <a:pt x="84" y="90"/>
                    </a:cubicBezTo>
                    <a:cubicBezTo>
                      <a:pt x="82" y="89"/>
                      <a:pt x="80" y="87"/>
                      <a:pt x="77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60" y="75"/>
                      <a:pt x="57" y="73"/>
                      <a:pt x="54" y="72"/>
                    </a:cubicBezTo>
                    <a:cubicBezTo>
                      <a:pt x="52" y="70"/>
                      <a:pt x="50" y="69"/>
                      <a:pt x="47" y="68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26" y="57"/>
                      <a:pt x="22" y="55"/>
                      <a:pt x="18" y="53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42" y="10"/>
                      <a:pt x="47" y="12"/>
                      <a:pt x="53" y="15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3" y="26"/>
                      <a:pt x="75" y="27"/>
                      <a:pt x="78" y="28"/>
                    </a:cubicBezTo>
                    <a:cubicBezTo>
                      <a:pt x="82" y="30"/>
                      <a:pt x="85" y="32"/>
                      <a:pt x="89" y="3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6"/>
                      <a:pt x="110" y="48"/>
                      <a:pt x="112" y="49"/>
                    </a:cubicBezTo>
                    <a:cubicBezTo>
                      <a:pt x="113" y="50"/>
                      <a:pt x="114" y="51"/>
                      <a:pt x="115" y="51"/>
                    </a:cubicBezTo>
                    <a:cubicBezTo>
                      <a:pt x="120" y="55"/>
                      <a:pt x="120" y="55"/>
                      <a:pt x="120" y="55"/>
                    </a:cubicBezTo>
                    <a:lnTo>
                      <a:pt x="92" y="95"/>
                    </a:lnTo>
                    <a:close/>
                    <a:moveTo>
                      <a:pt x="5" y="44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23" y="52"/>
                      <a:pt x="28" y="54"/>
                      <a:pt x="33" y="56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1" y="66"/>
                      <a:pt x="54" y="67"/>
                      <a:pt x="56" y="68"/>
                    </a:cubicBezTo>
                    <a:cubicBezTo>
                      <a:pt x="59" y="70"/>
                      <a:pt x="62" y="72"/>
                      <a:pt x="65" y="74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4"/>
                      <a:pt x="84" y="86"/>
                      <a:pt x="86" y="87"/>
                    </a:cubicBezTo>
                    <a:cubicBezTo>
                      <a:pt x="87" y="88"/>
                      <a:pt x="88" y="88"/>
                      <a:pt x="89" y="89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2" y="54"/>
                      <a:pt x="111" y="53"/>
                      <a:pt x="110" y="52"/>
                    </a:cubicBezTo>
                    <a:cubicBezTo>
                      <a:pt x="108" y="51"/>
                      <a:pt x="105" y="49"/>
                      <a:pt x="102" y="47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4" y="35"/>
                      <a:pt x="80" y="33"/>
                      <a:pt x="76" y="31"/>
                    </a:cubicBezTo>
                    <a:cubicBezTo>
                      <a:pt x="74" y="30"/>
                      <a:pt x="71" y="29"/>
                      <a:pt x="69" y="28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46" y="15"/>
                      <a:pt x="40" y="13"/>
                      <a:pt x="36" y="11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5" y="4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" name="Freeform 29">
                <a:extLst>
                  <a:ext uri="{FF2B5EF4-FFF2-40B4-BE49-F238E27FC236}">
                    <a16:creationId xmlns:a16="http://schemas.microsoft.com/office/drawing/2014/main" id="{1341FC91-7550-4EBA-B11F-F75C4F369BB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56638" y="412750"/>
                <a:ext cx="138113" cy="141288"/>
              </a:xfrm>
              <a:custGeom>
                <a:avLst/>
                <a:gdLst>
                  <a:gd name="T0" fmla="*/ 25 w 58"/>
                  <a:gd name="T1" fmla="*/ 59 h 59"/>
                  <a:gd name="T2" fmla="*/ 23 w 58"/>
                  <a:gd name="T3" fmla="*/ 58 h 59"/>
                  <a:gd name="T4" fmla="*/ 20 w 58"/>
                  <a:gd name="T5" fmla="*/ 55 h 59"/>
                  <a:gd name="T6" fmla="*/ 12 w 58"/>
                  <a:gd name="T7" fmla="*/ 49 h 59"/>
                  <a:gd name="T8" fmla="*/ 9 w 58"/>
                  <a:gd name="T9" fmla="*/ 46 h 59"/>
                  <a:gd name="T10" fmla="*/ 5 w 58"/>
                  <a:gd name="T11" fmla="*/ 43 h 59"/>
                  <a:gd name="T12" fmla="*/ 0 w 58"/>
                  <a:gd name="T13" fmla="*/ 39 h 59"/>
                  <a:gd name="T14" fmla="*/ 31 w 58"/>
                  <a:gd name="T15" fmla="*/ 0 h 59"/>
                  <a:gd name="T16" fmla="*/ 36 w 58"/>
                  <a:gd name="T17" fmla="*/ 4 h 59"/>
                  <a:gd name="T18" fmla="*/ 41 w 58"/>
                  <a:gd name="T19" fmla="*/ 8 h 59"/>
                  <a:gd name="T20" fmla="*/ 44 w 58"/>
                  <a:gd name="T21" fmla="*/ 11 h 59"/>
                  <a:gd name="T22" fmla="*/ 53 w 58"/>
                  <a:gd name="T23" fmla="*/ 18 h 59"/>
                  <a:gd name="T24" fmla="*/ 57 w 58"/>
                  <a:gd name="T25" fmla="*/ 22 h 59"/>
                  <a:gd name="T26" fmla="*/ 58 w 58"/>
                  <a:gd name="T27" fmla="*/ 23 h 59"/>
                  <a:gd name="T28" fmla="*/ 25 w 58"/>
                  <a:gd name="T29" fmla="*/ 59 h 59"/>
                  <a:gd name="T30" fmla="*/ 5 w 58"/>
                  <a:gd name="T31" fmla="*/ 38 h 59"/>
                  <a:gd name="T32" fmla="*/ 7 w 58"/>
                  <a:gd name="T33" fmla="*/ 40 h 59"/>
                  <a:gd name="T34" fmla="*/ 12 w 58"/>
                  <a:gd name="T35" fmla="*/ 44 h 59"/>
                  <a:gd name="T36" fmla="*/ 15 w 58"/>
                  <a:gd name="T37" fmla="*/ 46 h 59"/>
                  <a:gd name="T38" fmla="*/ 22 w 58"/>
                  <a:gd name="T39" fmla="*/ 53 h 59"/>
                  <a:gd name="T40" fmla="*/ 24 w 58"/>
                  <a:gd name="T41" fmla="*/ 54 h 59"/>
                  <a:gd name="T42" fmla="*/ 53 w 58"/>
                  <a:gd name="T43" fmla="*/ 23 h 59"/>
                  <a:gd name="T44" fmla="*/ 50 w 58"/>
                  <a:gd name="T45" fmla="*/ 21 h 59"/>
                  <a:gd name="T46" fmla="*/ 42 w 58"/>
                  <a:gd name="T47" fmla="*/ 14 h 59"/>
                  <a:gd name="T48" fmla="*/ 39 w 58"/>
                  <a:gd name="T49" fmla="*/ 11 h 59"/>
                  <a:gd name="T50" fmla="*/ 34 w 58"/>
                  <a:gd name="T51" fmla="*/ 7 h 59"/>
                  <a:gd name="T52" fmla="*/ 31 w 58"/>
                  <a:gd name="T53" fmla="*/ 5 h 59"/>
                  <a:gd name="T54" fmla="*/ 5 w 58"/>
                  <a:gd name="T55" fmla="*/ 3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8" h="59">
                    <a:moveTo>
                      <a:pt x="25" y="59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7"/>
                      <a:pt x="20" y="5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7"/>
                      <a:pt x="9" y="46"/>
                    </a:cubicBezTo>
                    <a:cubicBezTo>
                      <a:pt x="8" y="45"/>
                      <a:pt x="6" y="44"/>
                      <a:pt x="5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8" y="5"/>
                      <a:pt x="39" y="7"/>
                      <a:pt x="41" y="8"/>
                    </a:cubicBezTo>
                    <a:cubicBezTo>
                      <a:pt x="42" y="9"/>
                      <a:pt x="43" y="10"/>
                      <a:pt x="44" y="1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5" y="20"/>
                      <a:pt x="57" y="22"/>
                      <a:pt x="57" y="22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25" y="59"/>
                    </a:lnTo>
                    <a:close/>
                    <a:moveTo>
                      <a:pt x="5" y="38"/>
                    </a:moveTo>
                    <a:cubicBezTo>
                      <a:pt x="7" y="40"/>
                      <a:pt x="7" y="40"/>
                      <a:pt x="7" y="40"/>
                    </a:cubicBezTo>
                    <a:cubicBezTo>
                      <a:pt x="9" y="41"/>
                      <a:pt x="10" y="42"/>
                      <a:pt x="12" y="44"/>
                    </a:cubicBezTo>
                    <a:cubicBezTo>
                      <a:pt x="13" y="44"/>
                      <a:pt x="14" y="45"/>
                      <a:pt x="15" y="46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4"/>
                      <a:pt x="24" y="54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2" y="22"/>
                      <a:pt x="51" y="22"/>
                      <a:pt x="50" y="21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1" y="13"/>
                      <a:pt x="40" y="12"/>
                      <a:pt x="39" y="11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1" y="5"/>
                      <a:pt x="31" y="5"/>
                      <a:pt x="31" y="5"/>
                    </a:cubicBezTo>
                    <a:lnTo>
                      <a:pt x="5" y="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" name="Freeform 30">
                <a:extLst>
                  <a:ext uri="{FF2B5EF4-FFF2-40B4-BE49-F238E27FC236}">
                    <a16:creationId xmlns:a16="http://schemas.microsoft.com/office/drawing/2014/main" id="{265D0CAE-DDBD-4B4C-93AB-B306B81A195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48713" y="506413"/>
                <a:ext cx="142875" cy="138113"/>
              </a:xfrm>
              <a:custGeom>
                <a:avLst/>
                <a:gdLst>
                  <a:gd name="T0" fmla="*/ 33 w 90"/>
                  <a:gd name="T1" fmla="*/ 87 h 87"/>
                  <a:gd name="T2" fmla="*/ 18 w 90"/>
                  <a:gd name="T3" fmla="*/ 69 h 87"/>
                  <a:gd name="T4" fmla="*/ 0 w 90"/>
                  <a:gd name="T5" fmla="*/ 52 h 87"/>
                  <a:gd name="T6" fmla="*/ 54 w 90"/>
                  <a:gd name="T7" fmla="*/ 0 h 87"/>
                  <a:gd name="T8" fmla="*/ 83 w 90"/>
                  <a:gd name="T9" fmla="*/ 31 h 87"/>
                  <a:gd name="T10" fmla="*/ 90 w 90"/>
                  <a:gd name="T11" fmla="*/ 39 h 87"/>
                  <a:gd name="T12" fmla="*/ 33 w 90"/>
                  <a:gd name="T13" fmla="*/ 87 h 87"/>
                  <a:gd name="T14" fmla="*/ 9 w 90"/>
                  <a:gd name="T15" fmla="*/ 52 h 87"/>
                  <a:gd name="T16" fmla="*/ 27 w 90"/>
                  <a:gd name="T17" fmla="*/ 72 h 87"/>
                  <a:gd name="T18" fmla="*/ 35 w 90"/>
                  <a:gd name="T19" fmla="*/ 79 h 87"/>
                  <a:gd name="T20" fmla="*/ 83 w 90"/>
                  <a:gd name="T21" fmla="*/ 39 h 87"/>
                  <a:gd name="T22" fmla="*/ 74 w 90"/>
                  <a:gd name="T23" fmla="*/ 28 h 87"/>
                  <a:gd name="T24" fmla="*/ 54 w 90"/>
                  <a:gd name="T25" fmla="*/ 7 h 87"/>
                  <a:gd name="T26" fmla="*/ 9 w 90"/>
                  <a:gd name="T27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87">
                    <a:moveTo>
                      <a:pt x="33" y="87"/>
                    </a:moveTo>
                    <a:lnTo>
                      <a:pt x="18" y="69"/>
                    </a:lnTo>
                    <a:lnTo>
                      <a:pt x="0" y="52"/>
                    </a:lnTo>
                    <a:lnTo>
                      <a:pt x="54" y="0"/>
                    </a:lnTo>
                    <a:lnTo>
                      <a:pt x="83" y="31"/>
                    </a:lnTo>
                    <a:lnTo>
                      <a:pt x="90" y="39"/>
                    </a:lnTo>
                    <a:lnTo>
                      <a:pt x="33" y="87"/>
                    </a:lnTo>
                    <a:close/>
                    <a:moveTo>
                      <a:pt x="9" y="52"/>
                    </a:moveTo>
                    <a:lnTo>
                      <a:pt x="27" y="72"/>
                    </a:lnTo>
                    <a:lnTo>
                      <a:pt x="35" y="79"/>
                    </a:lnTo>
                    <a:lnTo>
                      <a:pt x="83" y="39"/>
                    </a:lnTo>
                    <a:lnTo>
                      <a:pt x="74" y="28"/>
                    </a:lnTo>
                    <a:lnTo>
                      <a:pt x="54" y="7"/>
                    </a:lnTo>
                    <a:lnTo>
                      <a:pt x="9" y="5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" name="Freeform 31">
                <a:extLst>
                  <a:ext uri="{FF2B5EF4-FFF2-40B4-BE49-F238E27FC236}">
                    <a16:creationId xmlns:a16="http://schemas.microsoft.com/office/drawing/2014/main" id="{FC679DAE-4B91-46A7-8128-858263715FE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32850" y="611188"/>
                <a:ext cx="142875" cy="133350"/>
              </a:xfrm>
              <a:custGeom>
                <a:avLst/>
                <a:gdLst>
                  <a:gd name="T0" fmla="*/ 19 w 60"/>
                  <a:gd name="T1" fmla="*/ 56 h 56"/>
                  <a:gd name="T2" fmla="*/ 10 w 60"/>
                  <a:gd name="T3" fmla="*/ 43 h 56"/>
                  <a:gd name="T4" fmla="*/ 4 w 60"/>
                  <a:gd name="T5" fmla="*/ 35 h 56"/>
                  <a:gd name="T6" fmla="*/ 0 w 60"/>
                  <a:gd name="T7" fmla="*/ 30 h 56"/>
                  <a:gd name="T8" fmla="*/ 39 w 60"/>
                  <a:gd name="T9" fmla="*/ 0 h 56"/>
                  <a:gd name="T10" fmla="*/ 44 w 60"/>
                  <a:gd name="T11" fmla="*/ 5 h 56"/>
                  <a:gd name="T12" fmla="*/ 50 w 60"/>
                  <a:gd name="T13" fmla="*/ 14 h 56"/>
                  <a:gd name="T14" fmla="*/ 60 w 60"/>
                  <a:gd name="T15" fmla="*/ 29 h 56"/>
                  <a:gd name="T16" fmla="*/ 19 w 60"/>
                  <a:gd name="T17" fmla="*/ 56 h 56"/>
                  <a:gd name="T18" fmla="*/ 5 w 60"/>
                  <a:gd name="T19" fmla="*/ 31 h 56"/>
                  <a:gd name="T20" fmla="*/ 7 w 60"/>
                  <a:gd name="T21" fmla="*/ 33 h 56"/>
                  <a:gd name="T22" fmla="*/ 13 w 60"/>
                  <a:gd name="T23" fmla="*/ 41 h 56"/>
                  <a:gd name="T24" fmla="*/ 20 w 60"/>
                  <a:gd name="T25" fmla="*/ 51 h 56"/>
                  <a:gd name="T26" fmla="*/ 55 w 60"/>
                  <a:gd name="T27" fmla="*/ 28 h 56"/>
                  <a:gd name="T28" fmla="*/ 47 w 60"/>
                  <a:gd name="T29" fmla="*/ 16 h 56"/>
                  <a:gd name="T30" fmla="*/ 41 w 60"/>
                  <a:gd name="T31" fmla="*/ 8 h 56"/>
                  <a:gd name="T32" fmla="*/ 39 w 60"/>
                  <a:gd name="T33" fmla="*/ 5 h 56"/>
                  <a:gd name="T34" fmla="*/ 5 w 60"/>
                  <a:gd name="T35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6">
                    <a:moveTo>
                      <a:pt x="19" y="56"/>
                    </a:moveTo>
                    <a:cubicBezTo>
                      <a:pt x="10" y="43"/>
                      <a:pt x="10" y="43"/>
                      <a:pt x="10" y="43"/>
                    </a:cubicBezTo>
                    <a:cubicBezTo>
                      <a:pt x="8" y="40"/>
                      <a:pt x="6" y="38"/>
                      <a:pt x="4" y="3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6" y="8"/>
                      <a:pt x="48" y="11"/>
                      <a:pt x="50" y="14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19" y="56"/>
                    </a:lnTo>
                    <a:close/>
                    <a:moveTo>
                      <a:pt x="5" y="31"/>
                    </a:moveTo>
                    <a:cubicBezTo>
                      <a:pt x="7" y="33"/>
                      <a:pt x="7" y="33"/>
                      <a:pt x="7" y="33"/>
                    </a:cubicBezTo>
                    <a:cubicBezTo>
                      <a:pt x="9" y="35"/>
                      <a:pt x="11" y="38"/>
                      <a:pt x="13" y="4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5" y="13"/>
                      <a:pt x="43" y="10"/>
                      <a:pt x="41" y="8"/>
                    </a:cubicBezTo>
                    <a:cubicBezTo>
                      <a:pt x="39" y="5"/>
                      <a:pt x="39" y="5"/>
                      <a:pt x="39" y="5"/>
                    </a:cubicBezTo>
                    <a:lnTo>
                      <a:pt x="5" y="3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" name="Freeform 32">
                <a:extLst>
                  <a:ext uri="{FF2B5EF4-FFF2-40B4-BE49-F238E27FC236}">
                    <a16:creationId xmlns:a16="http://schemas.microsoft.com/office/drawing/2014/main" id="{7BBF8489-41DD-428C-9495-51132589EDB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63000" y="1946275"/>
                <a:ext cx="142875" cy="139700"/>
              </a:xfrm>
              <a:custGeom>
                <a:avLst/>
                <a:gdLst>
                  <a:gd name="T0" fmla="*/ 36 w 60"/>
                  <a:gd name="T1" fmla="*/ 59 h 59"/>
                  <a:gd name="T2" fmla="*/ 0 w 60"/>
                  <a:gd name="T3" fmla="*/ 24 h 59"/>
                  <a:gd name="T4" fmla="*/ 6 w 60"/>
                  <a:gd name="T5" fmla="*/ 18 h 59"/>
                  <a:gd name="T6" fmla="*/ 11 w 60"/>
                  <a:gd name="T7" fmla="*/ 13 h 59"/>
                  <a:gd name="T8" fmla="*/ 22 w 60"/>
                  <a:gd name="T9" fmla="*/ 0 h 59"/>
                  <a:gd name="T10" fmla="*/ 60 w 60"/>
                  <a:gd name="T11" fmla="*/ 32 h 59"/>
                  <a:gd name="T12" fmla="*/ 48 w 60"/>
                  <a:gd name="T13" fmla="*/ 45 h 59"/>
                  <a:gd name="T14" fmla="*/ 43 w 60"/>
                  <a:gd name="T15" fmla="*/ 52 h 59"/>
                  <a:gd name="T16" fmla="*/ 36 w 60"/>
                  <a:gd name="T17" fmla="*/ 59 h 59"/>
                  <a:gd name="T18" fmla="*/ 5 w 60"/>
                  <a:gd name="T19" fmla="*/ 24 h 59"/>
                  <a:gd name="T20" fmla="*/ 36 w 60"/>
                  <a:gd name="T21" fmla="*/ 53 h 59"/>
                  <a:gd name="T22" fmla="*/ 40 w 60"/>
                  <a:gd name="T23" fmla="*/ 49 h 59"/>
                  <a:gd name="T24" fmla="*/ 46 w 60"/>
                  <a:gd name="T25" fmla="*/ 43 h 59"/>
                  <a:gd name="T26" fmla="*/ 55 w 60"/>
                  <a:gd name="T27" fmla="*/ 32 h 59"/>
                  <a:gd name="T28" fmla="*/ 22 w 60"/>
                  <a:gd name="T29" fmla="*/ 5 h 59"/>
                  <a:gd name="T30" fmla="*/ 14 w 60"/>
                  <a:gd name="T31" fmla="*/ 15 h 59"/>
                  <a:gd name="T32" fmla="*/ 9 w 60"/>
                  <a:gd name="T33" fmla="*/ 21 h 59"/>
                  <a:gd name="T34" fmla="*/ 5 w 60"/>
                  <a:gd name="T35" fmla="*/ 2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9">
                    <a:moveTo>
                      <a:pt x="36" y="59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17"/>
                      <a:pt x="10" y="15"/>
                      <a:pt x="11" y="1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8"/>
                      <a:pt x="44" y="50"/>
                      <a:pt x="43" y="52"/>
                    </a:cubicBezTo>
                    <a:lnTo>
                      <a:pt x="36" y="59"/>
                    </a:lnTo>
                    <a:close/>
                    <a:moveTo>
                      <a:pt x="5" y="24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47"/>
                      <a:pt x="44" y="45"/>
                      <a:pt x="46" y="43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0" y="19"/>
                      <a:pt x="9" y="21"/>
                    </a:cubicBezTo>
                    <a:lnTo>
                      <a:pt x="5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" name="Freeform 33">
                <a:extLst>
                  <a:ext uri="{FF2B5EF4-FFF2-40B4-BE49-F238E27FC236}">
                    <a16:creationId xmlns:a16="http://schemas.microsoft.com/office/drawing/2014/main" id="{FB314A9D-DEE7-42CE-805E-A59CCD7AF73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72513" y="2038350"/>
                <a:ext cx="138113" cy="142875"/>
              </a:xfrm>
              <a:custGeom>
                <a:avLst/>
                <a:gdLst>
                  <a:gd name="T0" fmla="*/ 47 w 87"/>
                  <a:gd name="T1" fmla="*/ 90 h 90"/>
                  <a:gd name="T2" fmla="*/ 0 w 87"/>
                  <a:gd name="T3" fmla="*/ 32 h 90"/>
                  <a:gd name="T4" fmla="*/ 24 w 87"/>
                  <a:gd name="T5" fmla="*/ 11 h 90"/>
                  <a:gd name="T6" fmla="*/ 36 w 87"/>
                  <a:gd name="T7" fmla="*/ 0 h 90"/>
                  <a:gd name="T8" fmla="*/ 87 w 87"/>
                  <a:gd name="T9" fmla="*/ 54 h 90"/>
                  <a:gd name="T10" fmla="*/ 74 w 87"/>
                  <a:gd name="T11" fmla="*/ 66 h 90"/>
                  <a:gd name="T12" fmla="*/ 47 w 87"/>
                  <a:gd name="T13" fmla="*/ 90 h 90"/>
                  <a:gd name="T14" fmla="*/ 8 w 87"/>
                  <a:gd name="T15" fmla="*/ 33 h 90"/>
                  <a:gd name="T16" fmla="*/ 48 w 87"/>
                  <a:gd name="T17" fmla="*/ 81 h 90"/>
                  <a:gd name="T18" fmla="*/ 80 w 87"/>
                  <a:gd name="T19" fmla="*/ 54 h 90"/>
                  <a:gd name="T20" fmla="*/ 36 w 87"/>
                  <a:gd name="T21" fmla="*/ 8 h 90"/>
                  <a:gd name="T22" fmla="*/ 27 w 87"/>
                  <a:gd name="T23" fmla="*/ 15 h 90"/>
                  <a:gd name="T24" fmla="*/ 8 w 87"/>
                  <a:gd name="T25" fmla="*/ 3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90">
                    <a:moveTo>
                      <a:pt x="47" y="90"/>
                    </a:moveTo>
                    <a:lnTo>
                      <a:pt x="0" y="32"/>
                    </a:lnTo>
                    <a:lnTo>
                      <a:pt x="24" y="11"/>
                    </a:lnTo>
                    <a:lnTo>
                      <a:pt x="36" y="0"/>
                    </a:lnTo>
                    <a:lnTo>
                      <a:pt x="87" y="54"/>
                    </a:lnTo>
                    <a:lnTo>
                      <a:pt x="74" y="66"/>
                    </a:lnTo>
                    <a:lnTo>
                      <a:pt x="47" y="90"/>
                    </a:lnTo>
                    <a:close/>
                    <a:moveTo>
                      <a:pt x="8" y="33"/>
                    </a:moveTo>
                    <a:lnTo>
                      <a:pt x="48" y="81"/>
                    </a:lnTo>
                    <a:lnTo>
                      <a:pt x="80" y="54"/>
                    </a:lnTo>
                    <a:lnTo>
                      <a:pt x="36" y="8"/>
                    </a:lnTo>
                    <a:lnTo>
                      <a:pt x="27" y="15"/>
                    </a:lnTo>
                    <a:lnTo>
                      <a:pt x="8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" name="Freeform 34">
                <a:extLst>
                  <a:ext uri="{FF2B5EF4-FFF2-40B4-BE49-F238E27FC236}">
                    <a16:creationId xmlns:a16="http://schemas.microsoft.com/office/drawing/2014/main" id="{6E8A47CE-0F02-4008-B1CA-FB14FD6F2A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70913" y="2119313"/>
                <a:ext cx="133350" cy="142875"/>
              </a:xfrm>
              <a:custGeom>
                <a:avLst/>
                <a:gdLst>
                  <a:gd name="T0" fmla="*/ 26 w 56"/>
                  <a:gd name="T1" fmla="*/ 60 h 60"/>
                  <a:gd name="T2" fmla="*/ 0 w 56"/>
                  <a:gd name="T3" fmla="*/ 18 h 60"/>
                  <a:gd name="T4" fmla="*/ 5 w 56"/>
                  <a:gd name="T5" fmla="*/ 15 h 60"/>
                  <a:gd name="T6" fmla="*/ 11 w 56"/>
                  <a:gd name="T7" fmla="*/ 10 h 60"/>
                  <a:gd name="T8" fmla="*/ 27 w 56"/>
                  <a:gd name="T9" fmla="*/ 0 h 60"/>
                  <a:gd name="T10" fmla="*/ 56 w 56"/>
                  <a:gd name="T11" fmla="*/ 40 h 60"/>
                  <a:gd name="T12" fmla="*/ 39 w 56"/>
                  <a:gd name="T13" fmla="*/ 51 h 60"/>
                  <a:gd name="T14" fmla="*/ 32 w 56"/>
                  <a:gd name="T15" fmla="*/ 56 h 60"/>
                  <a:gd name="T16" fmla="*/ 26 w 56"/>
                  <a:gd name="T17" fmla="*/ 60 h 60"/>
                  <a:gd name="T18" fmla="*/ 5 w 56"/>
                  <a:gd name="T19" fmla="*/ 19 h 60"/>
                  <a:gd name="T20" fmla="*/ 28 w 56"/>
                  <a:gd name="T21" fmla="*/ 55 h 60"/>
                  <a:gd name="T22" fmla="*/ 30 w 56"/>
                  <a:gd name="T23" fmla="*/ 53 h 60"/>
                  <a:gd name="T24" fmla="*/ 37 w 56"/>
                  <a:gd name="T25" fmla="*/ 48 h 60"/>
                  <a:gd name="T26" fmla="*/ 51 w 56"/>
                  <a:gd name="T27" fmla="*/ 39 h 60"/>
                  <a:gd name="T28" fmla="*/ 26 w 56"/>
                  <a:gd name="T29" fmla="*/ 5 h 60"/>
                  <a:gd name="T30" fmla="*/ 14 w 56"/>
                  <a:gd name="T31" fmla="*/ 13 h 60"/>
                  <a:gd name="T32" fmla="*/ 7 w 56"/>
                  <a:gd name="T33" fmla="*/ 18 h 60"/>
                  <a:gd name="T34" fmla="*/ 5 w 56"/>
                  <a:gd name="T35" fmla="*/ 1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60">
                    <a:moveTo>
                      <a:pt x="26" y="6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14"/>
                      <a:pt x="9" y="12"/>
                      <a:pt x="11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7" y="53"/>
                      <a:pt x="34" y="55"/>
                      <a:pt x="32" y="56"/>
                    </a:cubicBezTo>
                    <a:lnTo>
                      <a:pt x="26" y="60"/>
                    </a:lnTo>
                    <a:close/>
                    <a:moveTo>
                      <a:pt x="5" y="19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2" y="52"/>
                      <a:pt x="35" y="50"/>
                      <a:pt x="37" y="48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9" y="17"/>
                      <a:pt x="7" y="18"/>
                    </a:cubicBezTo>
                    <a:lnTo>
                      <a:pt x="5" y="1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Freeform 35">
                <a:extLst>
                  <a:ext uri="{FF2B5EF4-FFF2-40B4-BE49-F238E27FC236}">
                    <a16:creationId xmlns:a16="http://schemas.microsoft.com/office/drawing/2014/main" id="{DFAFD7A5-A8E7-459B-BB28-FAE80D26E95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02563" y="2185988"/>
                <a:ext cx="755650" cy="195263"/>
              </a:xfrm>
              <a:custGeom>
                <a:avLst/>
                <a:gdLst>
                  <a:gd name="T0" fmla="*/ 52 w 318"/>
                  <a:gd name="T1" fmla="*/ 80 h 82"/>
                  <a:gd name="T2" fmla="*/ 10 w 318"/>
                  <a:gd name="T3" fmla="*/ 73 h 82"/>
                  <a:gd name="T4" fmla="*/ 6 w 318"/>
                  <a:gd name="T5" fmla="*/ 45 h 82"/>
                  <a:gd name="T6" fmla="*/ 35 w 318"/>
                  <a:gd name="T7" fmla="*/ 51 h 82"/>
                  <a:gd name="T8" fmla="*/ 160 w 318"/>
                  <a:gd name="T9" fmla="*/ 50 h 82"/>
                  <a:gd name="T10" fmla="*/ 188 w 318"/>
                  <a:gd name="T11" fmla="*/ 45 h 82"/>
                  <a:gd name="T12" fmla="*/ 215 w 318"/>
                  <a:gd name="T13" fmla="*/ 38 h 82"/>
                  <a:gd name="T14" fmla="*/ 227 w 318"/>
                  <a:gd name="T15" fmla="*/ 34 h 82"/>
                  <a:gd name="T16" fmla="*/ 239 w 318"/>
                  <a:gd name="T17" fmla="*/ 31 h 82"/>
                  <a:gd name="T18" fmla="*/ 261 w 318"/>
                  <a:gd name="T19" fmla="*/ 22 h 82"/>
                  <a:gd name="T20" fmla="*/ 279 w 318"/>
                  <a:gd name="T21" fmla="*/ 14 h 82"/>
                  <a:gd name="T22" fmla="*/ 298 w 318"/>
                  <a:gd name="T23" fmla="*/ 4 h 82"/>
                  <a:gd name="T24" fmla="*/ 305 w 318"/>
                  <a:gd name="T25" fmla="*/ 0 h 82"/>
                  <a:gd name="T26" fmla="*/ 314 w 318"/>
                  <a:gd name="T27" fmla="*/ 26 h 82"/>
                  <a:gd name="T28" fmla="*/ 304 w 318"/>
                  <a:gd name="T29" fmla="*/ 31 h 82"/>
                  <a:gd name="T30" fmla="*/ 279 w 318"/>
                  <a:gd name="T31" fmla="*/ 43 h 82"/>
                  <a:gd name="T32" fmla="*/ 260 w 318"/>
                  <a:gd name="T33" fmla="*/ 51 h 82"/>
                  <a:gd name="T34" fmla="*/ 240 w 318"/>
                  <a:gd name="T35" fmla="*/ 58 h 82"/>
                  <a:gd name="T36" fmla="*/ 231 w 318"/>
                  <a:gd name="T37" fmla="*/ 61 h 82"/>
                  <a:gd name="T38" fmla="*/ 216 w 318"/>
                  <a:gd name="T39" fmla="*/ 66 h 82"/>
                  <a:gd name="T40" fmla="*/ 170 w 318"/>
                  <a:gd name="T41" fmla="*/ 76 h 82"/>
                  <a:gd name="T42" fmla="*/ 95 w 318"/>
                  <a:gd name="T43" fmla="*/ 82 h 82"/>
                  <a:gd name="T44" fmla="*/ 11 w 318"/>
                  <a:gd name="T45" fmla="*/ 70 h 82"/>
                  <a:gd name="T46" fmla="*/ 53 w 318"/>
                  <a:gd name="T47" fmla="*/ 76 h 82"/>
                  <a:gd name="T48" fmla="*/ 169 w 318"/>
                  <a:gd name="T49" fmla="*/ 72 h 82"/>
                  <a:gd name="T50" fmla="*/ 215 w 318"/>
                  <a:gd name="T51" fmla="*/ 62 h 82"/>
                  <a:gd name="T52" fmla="*/ 230 w 318"/>
                  <a:gd name="T53" fmla="*/ 58 h 82"/>
                  <a:gd name="T54" fmla="*/ 239 w 318"/>
                  <a:gd name="T55" fmla="*/ 55 h 82"/>
                  <a:gd name="T56" fmla="*/ 259 w 318"/>
                  <a:gd name="T57" fmla="*/ 48 h 82"/>
                  <a:gd name="T58" fmla="*/ 277 w 318"/>
                  <a:gd name="T59" fmla="*/ 40 h 82"/>
                  <a:gd name="T60" fmla="*/ 303 w 318"/>
                  <a:gd name="T61" fmla="*/ 28 h 82"/>
                  <a:gd name="T62" fmla="*/ 312 w 318"/>
                  <a:gd name="T63" fmla="*/ 23 h 82"/>
                  <a:gd name="T64" fmla="*/ 304 w 318"/>
                  <a:gd name="T65" fmla="*/ 5 h 82"/>
                  <a:gd name="T66" fmla="*/ 300 w 318"/>
                  <a:gd name="T67" fmla="*/ 7 h 82"/>
                  <a:gd name="T68" fmla="*/ 280 w 318"/>
                  <a:gd name="T69" fmla="*/ 17 h 82"/>
                  <a:gd name="T70" fmla="*/ 262 w 318"/>
                  <a:gd name="T71" fmla="*/ 25 h 82"/>
                  <a:gd name="T72" fmla="*/ 241 w 318"/>
                  <a:gd name="T73" fmla="*/ 34 h 82"/>
                  <a:gd name="T74" fmla="*/ 228 w 318"/>
                  <a:gd name="T75" fmla="*/ 38 h 82"/>
                  <a:gd name="T76" fmla="*/ 216 w 318"/>
                  <a:gd name="T77" fmla="*/ 42 h 82"/>
                  <a:gd name="T78" fmla="*/ 189 w 318"/>
                  <a:gd name="T79" fmla="*/ 49 h 82"/>
                  <a:gd name="T80" fmla="*/ 160 w 318"/>
                  <a:gd name="T81" fmla="*/ 54 h 82"/>
                  <a:gd name="T82" fmla="*/ 35 w 318"/>
                  <a:gd name="T83" fmla="*/ 54 h 82"/>
                  <a:gd name="T84" fmla="*/ 5 w 318"/>
                  <a:gd name="T85" fmla="*/ 6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18" h="82">
                    <a:moveTo>
                      <a:pt x="95" y="82"/>
                    </a:moveTo>
                    <a:cubicBezTo>
                      <a:pt x="80" y="82"/>
                      <a:pt x="66" y="81"/>
                      <a:pt x="52" y="80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88" y="56"/>
                      <a:pt x="126" y="55"/>
                      <a:pt x="160" y="50"/>
                    </a:cubicBezTo>
                    <a:cubicBezTo>
                      <a:pt x="162" y="50"/>
                      <a:pt x="164" y="50"/>
                      <a:pt x="166" y="49"/>
                    </a:cubicBezTo>
                    <a:cubicBezTo>
                      <a:pt x="173" y="48"/>
                      <a:pt x="181" y="47"/>
                      <a:pt x="188" y="45"/>
                    </a:cubicBezTo>
                    <a:cubicBezTo>
                      <a:pt x="195" y="44"/>
                      <a:pt x="202" y="42"/>
                      <a:pt x="209" y="40"/>
                    </a:cubicBezTo>
                    <a:cubicBezTo>
                      <a:pt x="211" y="39"/>
                      <a:pt x="213" y="39"/>
                      <a:pt x="215" y="38"/>
                    </a:cubicBezTo>
                    <a:cubicBezTo>
                      <a:pt x="217" y="38"/>
                      <a:pt x="220" y="37"/>
                      <a:pt x="223" y="36"/>
                    </a:cubicBezTo>
                    <a:cubicBezTo>
                      <a:pt x="224" y="35"/>
                      <a:pt x="226" y="35"/>
                      <a:pt x="227" y="34"/>
                    </a:cubicBezTo>
                    <a:cubicBezTo>
                      <a:pt x="229" y="34"/>
                      <a:pt x="230" y="33"/>
                      <a:pt x="232" y="33"/>
                    </a:cubicBezTo>
                    <a:cubicBezTo>
                      <a:pt x="234" y="32"/>
                      <a:pt x="237" y="31"/>
                      <a:pt x="239" y="31"/>
                    </a:cubicBezTo>
                    <a:cubicBezTo>
                      <a:pt x="251" y="26"/>
                      <a:pt x="251" y="26"/>
                      <a:pt x="251" y="26"/>
                    </a:cubicBezTo>
                    <a:cubicBezTo>
                      <a:pt x="254" y="25"/>
                      <a:pt x="258" y="24"/>
                      <a:pt x="261" y="22"/>
                    </a:cubicBezTo>
                    <a:cubicBezTo>
                      <a:pt x="263" y="21"/>
                      <a:pt x="266" y="20"/>
                      <a:pt x="268" y="19"/>
                    </a:cubicBezTo>
                    <a:cubicBezTo>
                      <a:pt x="272" y="17"/>
                      <a:pt x="276" y="16"/>
                      <a:pt x="279" y="14"/>
                    </a:cubicBezTo>
                    <a:cubicBezTo>
                      <a:pt x="292" y="7"/>
                      <a:pt x="292" y="7"/>
                      <a:pt x="292" y="7"/>
                    </a:cubicBezTo>
                    <a:cubicBezTo>
                      <a:pt x="295" y="6"/>
                      <a:pt x="297" y="5"/>
                      <a:pt x="298" y="4"/>
                    </a:cubicBezTo>
                    <a:cubicBezTo>
                      <a:pt x="299" y="4"/>
                      <a:pt x="300" y="3"/>
                      <a:pt x="301" y="3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8" y="24"/>
                      <a:pt x="318" y="24"/>
                      <a:pt x="318" y="24"/>
                    </a:cubicBezTo>
                    <a:cubicBezTo>
                      <a:pt x="314" y="26"/>
                      <a:pt x="314" y="26"/>
                      <a:pt x="314" y="26"/>
                    </a:cubicBezTo>
                    <a:cubicBezTo>
                      <a:pt x="313" y="27"/>
                      <a:pt x="312" y="27"/>
                      <a:pt x="311" y="28"/>
                    </a:cubicBezTo>
                    <a:cubicBezTo>
                      <a:pt x="309" y="29"/>
                      <a:pt x="307" y="30"/>
                      <a:pt x="304" y="31"/>
                    </a:cubicBezTo>
                    <a:cubicBezTo>
                      <a:pt x="290" y="38"/>
                      <a:pt x="290" y="38"/>
                      <a:pt x="290" y="38"/>
                    </a:cubicBezTo>
                    <a:cubicBezTo>
                      <a:pt x="287" y="40"/>
                      <a:pt x="283" y="42"/>
                      <a:pt x="279" y="43"/>
                    </a:cubicBezTo>
                    <a:cubicBezTo>
                      <a:pt x="276" y="44"/>
                      <a:pt x="274" y="45"/>
                      <a:pt x="271" y="47"/>
                    </a:cubicBezTo>
                    <a:cubicBezTo>
                      <a:pt x="268" y="48"/>
                      <a:pt x="264" y="50"/>
                      <a:pt x="260" y="51"/>
                    </a:cubicBezTo>
                    <a:cubicBezTo>
                      <a:pt x="248" y="56"/>
                      <a:pt x="248" y="56"/>
                      <a:pt x="248" y="56"/>
                    </a:cubicBezTo>
                    <a:cubicBezTo>
                      <a:pt x="246" y="57"/>
                      <a:pt x="243" y="57"/>
                      <a:pt x="240" y="58"/>
                    </a:cubicBezTo>
                    <a:cubicBezTo>
                      <a:pt x="239" y="59"/>
                      <a:pt x="237" y="59"/>
                      <a:pt x="235" y="60"/>
                    </a:cubicBezTo>
                    <a:cubicBezTo>
                      <a:pt x="234" y="60"/>
                      <a:pt x="232" y="61"/>
                      <a:pt x="231" y="61"/>
                    </a:cubicBezTo>
                    <a:cubicBezTo>
                      <a:pt x="228" y="62"/>
                      <a:pt x="225" y="63"/>
                      <a:pt x="222" y="64"/>
                    </a:cubicBezTo>
                    <a:cubicBezTo>
                      <a:pt x="216" y="66"/>
                      <a:pt x="216" y="66"/>
                      <a:pt x="216" y="66"/>
                    </a:cubicBezTo>
                    <a:cubicBezTo>
                      <a:pt x="209" y="68"/>
                      <a:pt x="201" y="70"/>
                      <a:pt x="194" y="71"/>
                    </a:cubicBezTo>
                    <a:cubicBezTo>
                      <a:pt x="186" y="73"/>
                      <a:pt x="178" y="74"/>
                      <a:pt x="170" y="76"/>
                    </a:cubicBezTo>
                    <a:cubicBezTo>
                      <a:pt x="164" y="77"/>
                      <a:pt x="164" y="77"/>
                      <a:pt x="164" y="77"/>
                    </a:cubicBezTo>
                    <a:cubicBezTo>
                      <a:pt x="142" y="80"/>
                      <a:pt x="118" y="82"/>
                      <a:pt x="95" y="82"/>
                    </a:cubicBezTo>
                    <a:close/>
                    <a:moveTo>
                      <a:pt x="5" y="69"/>
                    </a:moveTo>
                    <a:cubicBezTo>
                      <a:pt x="11" y="70"/>
                      <a:pt x="11" y="70"/>
                      <a:pt x="11" y="70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87" y="79"/>
                      <a:pt x="128" y="78"/>
                      <a:pt x="163" y="73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7" y="71"/>
                      <a:pt x="185" y="69"/>
                      <a:pt x="193" y="68"/>
                    </a:cubicBezTo>
                    <a:cubicBezTo>
                      <a:pt x="200" y="66"/>
                      <a:pt x="208" y="64"/>
                      <a:pt x="215" y="62"/>
                    </a:cubicBezTo>
                    <a:cubicBezTo>
                      <a:pt x="221" y="60"/>
                      <a:pt x="221" y="60"/>
                      <a:pt x="221" y="60"/>
                    </a:cubicBezTo>
                    <a:cubicBezTo>
                      <a:pt x="224" y="60"/>
                      <a:pt x="227" y="59"/>
                      <a:pt x="230" y="58"/>
                    </a:cubicBezTo>
                    <a:cubicBezTo>
                      <a:pt x="231" y="57"/>
                      <a:pt x="233" y="57"/>
                      <a:pt x="234" y="56"/>
                    </a:cubicBezTo>
                    <a:cubicBezTo>
                      <a:pt x="236" y="56"/>
                      <a:pt x="238" y="55"/>
                      <a:pt x="239" y="55"/>
                    </a:cubicBezTo>
                    <a:cubicBezTo>
                      <a:pt x="242" y="54"/>
                      <a:pt x="244" y="53"/>
                      <a:pt x="247" y="52"/>
                    </a:cubicBezTo>
                    <a:cubicBezTo>
                      <a:pt x="259" y="48"/>
                      <a:pt x="259" y="48"/>
                      <a:pt x="259" y="48"/>
                    </a:cubicBezTo>
                    <a:cubicBezTo>
                      <a:pt x="262" y="46"/>
                      <a:pt x="266" y="45"/>
                      <a:pt x="270" y="43"/>
                    </a:cubicBezTo>
                    <a:cubicBezTo>
                      <a:pt x="272" y="42"/>
                      <a:pt x="275" y="41"/>
                      <a:pt x="277" y="40"/>
                    </a:cubicBezTo>
                    <a:cubicBezTo>
                      <a:pt x="281" y="38"/>
                      <a:pt x="285" y="37"/>
                      <a:pt x="289" y="35"/>
                    </a:cubicBezTo>
                    <a:cubicBezTo>
                      <a:pt x="303" y="28"/>
                      <a:pt x="303" y="28"/>
                      <a:pt x="303" y="28"/>
                    </a:cubicBezTo>
                    <a:cubicBezTo>
                      <a:pt x="305" y="27"/>
                      <a:pt x="308" y="25"/>
                      <a:pt x="309" y="24"/>
                    </a:cubicBezTo>
                    <a:cubicBezTo>
                      <a:pt x="310" y="24"/>
                      <a:pt x="311" y="23"/>
                      <a:pt x="312" y="23"/>
                    </a:cubicBezTo>
                    <a:cubicBezTo>
                      <a:pt x="313" y="22"/>
                      <a:pt x="313" y="22"/>
                      <a:pt x="313" y="22"/>
                    </a:cubicBezTo>
                    <a:cubicBezTo>
                      <a:pt x="304" y="5"/>
                      <a:pt x="304" y="5"/>
                      <a:pt x="304" y="5"/>
                    </a:cubicBezTo>
                    <a:cubicBezTo>
                      <a:pt x="303" y="6"/>
                      <a:pt x="303" y="6"/>
                      <a:pt x="303" y="6"/>
                    </a:cubicBezTo>
                    <a:cubicBezTo>
                      <a:pt x="302" y="6"/>
                      <a:pt x="301" y="7"/>
                      <a:pt x="300" y="7"/>
                    </a:cubicBezTo>
                    <a:cubicBezTo>
                      <a:pt x="299" y="8"/>
                      <a:pt x="296" y="10"/>
                      <a:pt x="294" y="11"/>
                    </a:cubicBezTo>
                    <a:cubicBezTo>
                      <a:pt x="280" y="17"/>
                      <a:pt x="280" y="17"/>
                      <a:pt x="280" y="17"/>
                    </a:cubicBezTo>
                    <a:cubicBezTo>
                      <a:pt x="277" y="19"/>
                      <a:pt x="273" y="21"/>
                      <a:pt x="270" y="22"/>
                    </a:cubicBezTo>
                    <a:cubicBezTo>
                      <a:pt x="267" y="23"/>
                      <a:pt x="265" y="24"/>
                      <a:pt x="262" y="25"/>
                    </a:cubicBezTo>
                    <a:cubicBezTo>
                      <a:pt x="259" y="27"/>
                      <a:pt x="255" y="28"/>
                      <a:pt x="252" y="30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38" y="35"/>
                      <a:pt x="235" y="36"/>
                      <a:pt x="233" y="36"/>
                    </a:cubicBezTo>
                    <a:cubicBezTo>
                      <a:pt x="231" y="37"/>
                      <a:pt x="230" y="37"/>
                      <a:pt x="228" y="38"/>
                    </a:cubicBezTo>
                    <a:cubicBezTo>
                      <a:pt x="227" y="38"/>
                      <a:pt x="225" y="39"/>
                      <a:pt x="224" y="39"/>
                    </a:cubicBezTo>
                    <a:cubicBezTo>
                      <a:pt x="221" y="40"/>
                      <a:pt x="218" y="41"/>
                      <a:pt x="216" y="42"/>
                    </a:cubicBezTo>
                    <a:cubicBezTo>
                      <a:pt x="214" y="42"/>
                      <a:pt x="212" y="43"/>
                      <a:pt x="210" y="43"/>
                    </a:cubicBezTo>
                    <a:cubicBezTo>
                      <a:pt x="203" y="45"/>
                      <a:pt x="196" y="47"/>
                      <a:pt x="189" y="49"/>
                    </a:cubicBezTo>
                    <a:cubicBezTo>
                      <a:pt x="181" y="50"/>
                      <a:pt x="174" y="52"/>
                      <a:pt x="167" y="53"/>
                    </a:cubicBezTo>
                    <a:cubicBezTo>
                      <a:pt x="165" y="53"/>
                      <a:pt x="162" y="54"/>
                      <a:pt x="160" y="54"/>
                    </a:cubicBezTo>
                    <a:cubicBezTo>
                      <a:pt x="126" y="59"/>
                      <a:pt x="88" y="60"/>
                      <a:pt x="54" y="57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9" y="50"/>
                      <a:pt x="9" y="50"/>
                      <a:pt x="9" y="50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Freeform 36">
                <a:extLst>
                  <a:ext uri="{FF2B5EF4-FFF2-40B4-BE49-F238E27FC236}">
                    <a16:creationId xmlns:a16="http://schemas.microsoft.com/office/drawing/2014/main" id="{27EE75E7-AB73-430D-BC48-108E853D873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1600" y="1031875"/>
                <a:ext cx="428625" cy="722313"/>
              </a:xfrm>
              <a:custGeom>
                <a:avLst/>
                <a:gdLst>
                  <a:gd name="T0" fmla="*/ 148 w 180"/>
                  <a:gd name="T1" fmla="*/ 304 h 304"/>
                  <a:gd name="T2" fmla="*/ 0 w 180"/>
                  <a:gd name="T3" fmla="*/ 254 h 304"/>
                  <a:gd name="T4" fmla="*/ 3 w 180"/>
                  <a:gd name="T5" fmla="*/ 243 h 304"/>
                  <a:gd name="T6" fmla="*/ 8 w 180"/>
                  <a:gd name="T7" fmla="*/ 227 h 304"/>
                  <a:gd name="T8" fmla="*/ 10 w 180"/>
                  <a:gd name="T9" fmla="*/ 218 h 304"/>
                  <a:gd name="T10" fmla="*/ 22 w 180"/>
                  <a:gd name="T11" fmla="*/ 143 h 304"/>
                  <a:gd name="T12" fmla="*/ 20 w 180"/>
                  <a:gd name="T13" fmla="*/ 66 h 304"/>
                  <a:gd name="T14" fmla="*/ 19 w 180"/>
                  <a:gd name="T15" fmla="*/ 60 h 304"/>
                  <a:gd name="T16" fmla="*/ 18 w 180"/>
                  <a:gd name="T17" fmla="*/ 52 h 304"/>
                  <a:gd name="T18" fmla="*/ 15 w 180"/>
                  <a:gd name="T19" fmla="*/ 34 h 304"/>
                  <a:gd name="T20" fmla="*/ 15 w 180"/>
                  <a:gd name="T21" fmla="*/ 32 h 304"/>
                  <a:gd name="T22" fmla="*/ 14 w 180"/>
                  <a:gd name="T23" fmla="*/ 30 h 304"/>
                  <a:gd name="T24" fmla="*/ 16 w 180"/>
                  <a:gd name="T25" fmla="*/ 30 h 304"/>
                  <a:gd name="T26" fmla="*/ 168 w 180"/>
                  <a:gd name="T27" fmla="*/ 0 h 304"/>
                  <a:gd name="T28" fmla="*/ 169 w 180"/>
                  <a:gd name="T29" fmla="*/ 2 h 304"/>
                  <a:gd name="T30" fmla="*/ 169 w 180"/>
                  <a:gd name="T31" fmla="*/ 5 h 304"/>
                  <a:gd name="T32" fmla="*/ 173 w 180"/>
                  <a:gd name="T33" fmla="*/ 30 h 304"/>
                  <a:gd name="T34" fmla="*/ 175 w 180"/>
                  <a:gd name="T35" fmla="*/ 42 h 304"/>
                  <a:gd name="T36" fmla="*/ 176 w 180"/>
                  <a:gd name="T37" fmla="*/ 49 h 304"/>
                  <a:gd name="T38" fmla="*/ 178 w 180"/>
                  <a:gd name="T39" fmla="*/ 153 h 304"/>
                  <a:gd name="T40" fmla="*/ 162 w 180"/>
                  <a:gd name="T41" fmla="*/ 257 h 304"/>
                  <a:gd name="T42" fmla="*/ 160 w 180"/>
                  <a:gd name="T43" fmla="*/ 263 h 304"/>
                  <a:gd name="T44" fmla="*/ 153 w 180"/>
                  <a:gd name="T45" fmla="*/ 290 h 304"/>
                  <a:gd name="T46" fmla="*/ 148 w 180"/>
                  <a:gd name="T47" fmla="*/ 304 h 304"/>
                  <a:gd name="T48" fmla="*/ 4 w 180"/>
                  <a:gd name="T49" fmla="*/ 251 h 304"/>
                  <a:gd name="T50" fmla="*/ 146 w 180"/>
                  <a:gd name="T51" fmla="*/ 299 h 304"/>
                  <a:gd name="T52" fmla="*/ 149 w 180"/>
                  <a:gd name="T53" fmla="*/ 289 h 304"/>
                  <a:gd name="T54" fmla="*/ 157 w 180"/>
                  <a:gd name="T55" fmla="*/ 262 h 304"/>
                  <a:gd name="T56" fmla="*/ 158 w 180"/>
                  <a:gd name="T57" fmla="*/ 256 h 304"/>
                  <a:gd name="T58" fmla="*/ 174 w 180"/>
                  <a:gd name="T59" fmla="*/ 153 h 304"/>
                  <a:gd name="T60" fmla="*/ 172 w 180"/>
                  <a:gd name="T61" fmla="*/ 49 h 304"/>
                  <a:gd name="T62" fmla="*/ 171 w 180"/>
                  <a:gd name="T63" fmla="*/ 43 h 304"/>
                  <a:gd name="T64" fmla="*/ 170 w 180"/>
                  <a:gd name="T65" fmla="*/ 30 h 304"/>
                  <a:gd name="T66" fmla="*/ 166 w 180"/>
                  <a:gd name="T67" fmla="*/ 6 h 304"/>
                  <a:gd name="T68" fmla="*/ 165 w 180"/>
                  <a:gd name="T69" fmla="*/ 4 h 304"/>
                  <a:gd name="T70" fmla="*/ 19 w 180"/>
                  <a:gd name="T71" fmla="*/ 33 h 304"/>
                  <a:gd name="T72" fmla="*/ 19 w 180"/>
                  <a:gd name="T73" fmla="*/ 34 h 304"/>
                  <a:gd name="T74" fmla="*/ 22 w 180"/>
                  <a:gd name="T75" fmla="*/ 52 h 304"/>
                  <a:gd name="T76" fmla="*/ 23 w 180"/>
                  <a:gd name="T77" fmla="*/ 60 h 304"/>
                  <a:gd name="T78" fmla="*/ 24 w 180"/>
                  <a:gd name="T79" fmla="*/ 66 h 304"/>
                  <a:gd name="T80" fmla="*/ 25 w 180"/>
                  <a:gd name="T81" fmla="*/ 143 h 304"/>
                  <a:gd name="T82" fmla="*/ 13 w 180"/>
                  <a:gd name="T83" fmla="*/ 219 h 304"/>
                  <a:gd name="T84" fmla="*/ 11 w 180"/>
                  <a:gd name="T85" fmla="*/ 228 h 304"/>
                  <a:gd name="T86" fmla="*/ 6 w 180"/>
                  <a:gd name="T87" fmla="*/ 244 h 304"/>
                  <a:gd name="T88" fmla="*/ 4 w 180"/>
                  <a:gd name="T89" fmla="*/ 25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4">
                    <a:moveTo>
                      <a:pt x="148" y="304"/>
                    </a:moveTo>
                    <a:cubicBezTo>
                      <a:pt x="0" y="254"/>
                      <a:pt x="0" y="254"/>
                      <a:pt x="0" y="254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5" y="239"/>
                      <a:pt x="6" y="233"/>
                      <a:pt x="8" y="227"/>
                    </a:cubicBezTo>
                    <a:cubicBezTo>
                      <a:pt x="8" y="224"/>
                      <a:pt x="9" y="221"/>
                      <a:pt x="10" y="218"/>
                    </a:cubicBezTo>
                    <a:cubicBezTo>
                      <a:pt x="13" y="204"/>
                      <a:pt x="20" y="176"/>
                      <a:pt x="22" y="143"/>
                    </a:cubicBezTo>
                    <a:cubicBezTo>
                      <a:pt x="23" y="119"/>
                      <a:pt x="23" y="91"/>
                      <a:pt x="20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9" y="57"/>
                      <a:pt x="19" y="55"/>
                      <a:pt x="18" y="52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2"/>
                      <a:pt x="15" y="32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69" y="3"/>
                      <a:pt x="169" y="5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4" y="34"/>
                      <a:pt x="174" y="38"/>
                      <a:pt x="175" y="42"/>
                    </a:cubicBezTo>
                    <a:cubicBezTo>
                      <a:pt x="176" y="49"/>
                      <a:pt x="176" y="49"/>
                      <a:pt x="176" y="49"/>
                    </a:cubicBezTo>
                    <a:cubicBezTo>
                      <a:pt x="180" y="82"/>
                      <a:pt x="180" y="120"/>
                      <a:pt x="178" y="153"/>
                    </a:cubicBezTo>
                    <a:cubicBezTo>
                      <a:pt x="176" y="186"/>
                      <a:pt x="170" y="224"/>
                      <a:pt x="162" y="257"/>
                    </a:cubicBezTo>
                    <a:cubicBezTo>
                      <a:pt x="160" y="263"/>
                      <a:pt x="160" y="263"/>
                      <a:pt x="160" y="263"/>
                    </a:cubicBezTo>
                    <a:cubicBezTo>
                      <a:pt x="157" y="274"/>
                      <a:pt x="155" y="283"/>
                      <a:pt x="153" y="290"/>
                    </a:cubicBezTo>
                    <a:lnTo>
                      <a:pt x="148" y="304"/>
                    </a:lnTo>
                    <a:close/>
                    <a:moveTo>
                      <a:pt x="4" y="251"/>
                    </a:moveTo>
                    <a:cubicBezTo>
                      <a:pt x="146" y="299"/>
                      <a:pt x="146" y="299"/>
                      <a:pt x="146" y="299"/>
                    </a:cubicBezTo>
                    <a:cubicBezTo>
                      <a:pt x="149" y="289"/>
                      <a:pt x="149" y="289"/>
                      <a:pt x="149" y="289"/>
                    </a:cubicBezTo>
                    <a:cubicBezTo>
                      <a:pt x="151" y="282"/>
                      <a:pt x="154" y="273"/>
                      <a:pt x="157" y="262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7" y="223"/>
                      <a:pt x="172" y="186"/>
                      <a:pt x="174" y="153"/>
                    </a:cubicBezTo>
                    <a:cubicBezTo>
                      <a:pt x="177" y="120"/>
                      <a:pt x="176" y="82"/>
                      <a:pt x="172" y="49"/>
                    </a:cubicBezTo>
                    <a:cubicBezTo>
                      <a:pt x="171" y="43"/>
                      <a:pt x="171" y="43"/>
                      <a:pt x="171" y="43"/>
                    </a:cubicBezTo>
                    <a:cubicBezTo>
                      <a:pt x="171" y="38"/>
                      <a:pt x="170" y="34"/>
                      <a:pt x="170" y="30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6" y="5"/>
                      <a:pt x="165" y="5"/>
                      <a:pt x="165" y="4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4"/>
                      <a:pt x="19" y="34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4"/>
                      <a:pt x="22" y="57"/>
                      <a:pt x="23" y="60"/>
                    </a:cubicBezTo>
                    <a:cubicBezTo>
                      <a:pt x="23" y="62"/>
                      <a:pt x="23" y="64"/>
                      <a:pt x="24" y="66"/>
                    </a:cubicBezTo>
                    <a:cubicBezTo>
                      <a:pt x="26" y="91"/>
                      <a:pt x="27" y="119"/>
                      <a:pt x="25" y="143"/>
                    </a:cubicBezTo>
                    <a:cubicBezTo>
                      <a:pt x="23" y="176"/>
                      <a:pt x="17" y="205"/>
                      <a:pt x="13" y="219"/>
                    </a:cubicBezTo>
                    <a:cubicBezTo>
                      <a:pt x="13" y="222"/>
                      <a:pt x="12" y="225"/>
                      <a:pt x="11" y="228"/>
                    </a:cubicBezTo>
                    <a:cubicBezTo>
                      <a:pt x="9" y="234"/>
                      <a:pt x="8" y="240"/>
                      <a:pt x="6" y="244"/>
                    </a:cubicBezTo>
                    <a:lnTo>
                      <a:pt x="4" y="25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Freeform 37">
                <a:extLst>
                  <a:ext uri="{FF2B5EF4-FFF2-40B4-BE49-F238E27FC236}">
                    <a16:creationId xmlns:a16="http://schemas.microsoft.com/office/drawing/2014/main" id="{09EF2E5F-BEBE-4415-9181-A1D5E2A3B61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53275" y="2014538"/>
                <a:ext cx="615950" cy="481013"/>
              </a:xfrm>
              <a:custGeom>
                <a:avLst/>
                <a:gdLst>
                  <a:gd name="T0" fmla="*/ 235 w 259"/>
                  <a:gd name="T1" fmla="*/ 202 h 202"/>
                  <a:gd name="T2" fmla="*/ 219 w 259"/>
                  <a:gd name="T3" fmla="*/ 197 h 202"/>
                  <a:gd name="T4" fmla="*/ 209 w 259"/>
                  <a:gd name="T5" fmla="*/ 194 h 202"/>
                  <a:gd name="T6" fmla="*/ 204 w 259"/>
                  <a:gd name="T7" fmla="*/ 192 h 202"/>
                  <a:gd name="T8" fmla="*/ 193 w 259"/>
                  <a:gd name="T9" fmla="*/ 188 h 202"/>
                  <a:gd name="T10" fmla="*/ 108 w 259"/>
                  <a:gd name="T11" fmla="*/ 149 h 202"/>
                  <a:gd name="T12" fmla="*/ 33 w 259"/>
                  <a:gd name="T13" fmla="*/ 95 h 202"/>
                  <a:gd name="T14" fmla="*/ 28 w 259"/>
                  <a:gd name="T15" fmla="*/ 91 h 202"/>
                  <a:gd name="T16" fmla="*/ 20 w 259"/>
                  <a:gd name="T17" fmla="*/ 84 h 202"/>
                  <a:gd name="T18" fmla="*/ 4 w 259"/>
                  <a:gd name="T19" fmla="*/ 69 h 202"/>
                  <a:gd name="T20" fmla="*/ 1 w 259"/>
                  <a:gd name="T21" fmla="*/ 67 h 202"/>
                  <a:gd name="T22" fmla="*/ 0 w 259"/>
                  <a:gd name="T23" fmla="*/ 65 h 202"/>
                  <a:gd name="T24" fmla="*/ 66 w 259"/>
                  <a:gd name="T25" fmla="*/ 0 h 202"/>
                  <a:gd name="T26" fmla="*/ 67 w 259"/>
                  <a:gd name="T27" fmla="*/ 2 h 202"/>
                  <a:gd name="T28" fmla="*/ 69 w 259"/>
                  <a:gd name="T29" fmla="*/ 3 h 202"/>
                  <a:gd name="T30" fmla="*/ 82 w 259"/>
                  <a:gd name="T31" fmla="*/ 16 h 202"/>
                  <a:gd name="T32" fmla="*/ 88 w 259"/>
                  <a:gd name="T33" fmla="*/ 21 h 202"/>
                  <a:gd name="T34" fmla="*/ 93 w 259"/>
                  <a:gd name="T35" fmla="*/ 25 h 202"/>
                  <a:gd name="T36" fmla="*/ 155 w 259"/>
                  <a:gd name="T37" fmla="*/ 69 h 202"/>
                  <a:gd name="T38" fmla="*/ 224 w 259"/>
                  <a:gd name="T39" fmla="*/ 102 h 202"/>
                  <a:gd name="T40" fmla="*/ 233 w 259"/>
                  <a:gd name="T41" fmla="*/ 105 h 202"/>
                  <a:gd name="T42" fmla="*/ 238 w 259"/>
                  <a:gd name="T43" fmla="*/ 106 h 202"/>
                  <a:gd name="T44" fmla="*/ 248 w 259"/>
                  <a:gd name="T45" fmla="*/ 110 h 202"/>
                  <a:gd name="T46" fmla="*/ 259 w 259"/>
                  <a:gd name="T47" fmla="*/ 113 h 202"/>
                  <a:gd name="T48" fmla="*/ 235 w 259"/>
                  <a:gd name="T49" fmla="*/ 202 h 202"/>
                  <a:gd name="T50" fmla="*/ 5 w 259"/>
                  <a:gd name="T51" fmla="*/ 65 h 202"/>
                  <a:gd name="T52" fmla="*/ 6 w 259"/>
                  <a:gd name="T53" fmla="*/ 66 h 202"/>
                  <a:gd name="T54" fmla="*/ 22 w 259"/>
                  <a:gd name="T55" fmla="*/ 81 h 202"/>
                  <a:gd name="T56" fmla="*/ 30 w 259"/>
                  <a:gd name="T57" fmla="*/ 88 h 202"/>
                  <a:gd name="T58" fmla="*/ 35 w 259"/>
                  <a:gd name="T59" fmla="*/ 93 h 202"/>
                  <a:gd name="T60" fmla="*/ 110 w 259"/>
                  <a:gd name="T61" fmla="*/ 146 h 202"/>
                  <a:gd name="T62" fmla="*/ 194 w 259"/>
                  <a:gd name="T63" fmla="*/ 185 h 202"/>
                  <a:gd name="T64" fmla="*/ 205 w 259"/>
                  <a:gd name="T65" fmla="*/ 189 h 202"/>
                  <a:gd name="T66" fmla="*/ 210 w 259"/>
                  <a:gd name="T67" fmla="*/ 191 h 202"/>
                  <a:gd name="T68" fmla="*/ 223 w 259"/>
                  <a:gd name="T69" fmla="*/ 195 h 202"/>
                  <a:gd name="T70" fmla="*/ 232 w 259"/>
                  <a:gd name="T71" fmla="*/ 197 h 202"/>
                  <a:gd name="T72" fmla="*/ 254 w 259"/>
                  <a:gd name="T73" fmla="*/ 115 h 202"/>
                  <a:gd name="T74" fmla="*/ 247 w 259"/>
                  <a:gd name="T75" fmla="*/ 113 h 202"/>
                  <a:gd name="T76" fmla="*/ 236 w 259"/>
                  <a:gd name="T77" fmla="*/ 110 h 202"/>
                  <a:gd name="T78" fmla="*/ 232 w 259"/>
                  <a:gd name="T79" fmla="*/ 108 h 202"/>
                  <a:gd name="T80" fmla="*/ 223 w 259"/>
                  <a:gd name="T81" fmla="*/ 105 h 202"/>
                  <a:gd name="T82" fmla="*/ 153 w 259"/>
                  <a:gd name="T83" fmla="*/ 73 h 202"/>
                  <a:gd name="T84" fmla="*/ 90 w 259"/>
                  <a:gd name="T85" fmla="*/ 28 h 202"/>
                  <a:gd name="T86" fmla="*/ 86 w 259"/>
                  <a:gd name="T87" fmla="*/ 24 h 202"/>
                  <a:gd name="T88" fmla="*/ 79 w 259"/>
                  <a:gd name="T89" fmla="*/ 18 h 202"/>
                  <a:gd name="T90" fmla="*/ 66 w 259"/>
                  <a:gd name="T91" fmla="*/ 6 h 202"/>
                  <a:gd name="T92" fmla="*/ 66 w 259"/>
                  <a:gd name="T93" fmla="*/ 5 h 202"/>
                  <a:gd name="T94" fmla="*/ 5 w 259"/>
                  <a:gd name="T95" fmla="*/ 65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9" h="202">
                    <a:moveTo>
                      <a:pt x="235" y="202"/>
                    </a:moveTo>
                    <a:cubicBezTo>
                      <a:pt x="219" y="197"/>
                      <a:pt x="219" y="197"/>
                      <a:pt x="219" y="197"/>
                    </a:cubicBezTo>
                    <a:cubicBezTo>
                      <a:pt x="209" y="194"/>
                      <a:pt x="209" y="194"/>
                      <a:pt x="209" y="194"/>
                    </a:cubicBezTo>
                    <a:cubicBezTo>
                      <a:pt x="207" y="194"/>
                      <a:pt x="206" y="193"/>
                      <a:pt x="204" y="192"/>
                    </a:cubicBezTo>
                    <a:cubicBezTo>
                      <a:pt x="201" y="191"/>
                      <a:pt x="197" y="190"/>
                      <a:pt x="193" y="188"/>
                    </a:cubicBezTo>
                    <a:cubicBezTo>
                      <a:pt x="166" y="179"/>
                      <a:pt x="135" y="165"/>
                      <a:pt x="108" y="149"/>
                    </a:cubicBezTo>
                    <a:cubicBezTo>
                      <a:pt x="83" y="134"/>
                      <a:pt x="55" y="115"/>
                      <a:pt x="33" y="95"/>
                    </a:cubicBezTo>
                    <a:cubicBezTo>
                      <a:pt x="31" y="94"/>
                      <a:pt x="29" y="92"/>
                      <a:pt x="28" y="91"/>
                    </a:cubicBezTo>
                    <a:cubicBezTo>
                      <a:pt x="25" y="89"/>
                      <a:pt x="22" y="86"/>
                      <a:pt x="20" y="84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2" y="67"/>
                      <a:pt x="1" y="67"/>
                      <a:pt x="1" y="6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8" y="2"/>
                      <a:pt x="69" y="3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4" y="18"/>
                      <a:pt x="86" y="19"/>
                      <a:pt x="88" y="21"/>
                    </a:cubicBezTo>
                    <a:cubicBezTo>
                      <a:pt x="90" y="23"/>
                      <a:pt x="91" y="24"/>
                      <a:pt x="93" y="25"/>
                    </a:cubicBezTo>
                    <a:cubicBezTo>
                      <a:pt x="111" y="41"/>
                      <a:pt x="134" y="57"/>
                      <a:pt x="155" y="69"/>
                    </a:cubicBezTo>
                    <a:cubicBezTo>
                      <a:pt x="177" y="82"/>
                      <a:pt x="202" y="94"/>
                      <a:pt x="224" y="102"/>
                    </a:cubicBezTo>
                    <a:cubicBezTo>
                      <a:pt x="227" y="103"/>
                      <a:pt x="230" y="104"/>
                      <a:pt x="233" y="105"/>
                    </a:cubicBezTo>
                    <a:cubicBezTo>
                      <a:pt x="235" y="105"/>
                      <a:pt x="236" y="106"/>
                      <a:pt x="238" y="106"/>
                    </a:cubicBezTo>
                    <a:cubicBezTo>
                      <a:pt x="248" y="110"/>
                      <a:pt x="248" y="110"/>
                      <a:pt x="248" y="110"/>
                    </a:cubicBezTo>
                    <a:cubicBezTo>
                      <a:pt x="259" y="113"/>
                      <a:pt x="259" y="113"/>
                      <a:pt x="259" y="113"/>
                    </a:cubicBezTo>
                    <a:lnTo>
                      <a:pt x="235" y="202"/>
                    </a:lnTo>
                    <a:close/>
                    <a:moveTo>
                      <a:pt x="5" y="65"/>
                    </a:moveTo>
                    <a:cubicBezTo>
                      <a:pt x="6" y="66"/>
                      <a:pt x="6" y="66"/>
                      <a:pt x="6" y="66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3"/>
                      <a:pt x="27" y="86"/>
                      <a:pt x="30" y="88"/>
                    </a:cubicBezTo>
                    <a:cubicBezTo>
                      <a:pt x="32" y="90"/>
                      <a:pt x="33" y="91"/>
                      <a:pt x="35" y="93"/>
                    </a:cubicBezTo>
                    <a:cubicBezTo>
                      <a:pt x="57" y="112"/>
                      <a:pt x="85" y="131"/>
                      <a:pt x="110" y="146"/>
                    </a:cubicBezTo>
                    <a:cubicBezTo>
                      <a:pt x="137" y="162"/>
                      <a:pt x="167" y="176"/>
                      <a:pt x="194" y="185"/>
                    </a:cubicBezTo>
                    <a:cubicBezTo>
                      <a:pt x="198" y="187"/>
                      <a:pt x="202" y="188"/>
                      <a:pt x="205" y="189"/>
                    </a:cubicBezTo>
                    <a:cubicBezTo>
                      <a:pt x="207" y="190"/>
                      <a:pt x="209" y="190"/>
                      <a:pt x="210" y="191"/>
                    </a:cubicBezTo>
                    <a:cubicBezTo>
                      <a:pt x="223" y="195"/>
                      <a:pt x="223" y="195"/>
                      <a:pt x="223" y="195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54" y="115"/>
                      <a:pt x="254" y="115"/>
                      <a:pt x="254" y="115"/>
                    </a:cubicBezTo>
                    <a:cubicBezTo>
                      <a:pt x="247" y="113"/>
                      <a:pt x="247" y="113"/>
                      <a:pt x="247" y="113"/>
                    </a:cubicBezTo>
                    <a:cubicBezTo>
                      <a:pt x="236" y="110"/>
                      <a:pt x="236" y="110"/>
                      <a:pt x="236" y="110"/>
                    </a:cubicBezTo>
                    <a:cubicBezTo>
                      <a:pt x="235" y="109"/>
                      <a:pt x="234" y="109"/>
                      <a:pt x="232" y="108"/>
                    </a:cubicBezTo>
                    <a:cubicBezTo>
                      <a:pt x="229" y="107"/>
                      <a:pt x="226" y="106"/>
                      <a:pt x="223" y="105"/>
                    </a:cubicBezTo>
                    <a:cubicBezTo>
                      <a:pt x="201" y="98"/>
                      <a:pt x="175" y="86"/>
                      <a:pt x="153" y="73"/>
                    </a:cubicBezTo>
                    <a:cubicBezTo>
                      <a:pt x="132" y="60"/>
                      <a:pt x="109" y="44"/>
                      <a:pt x="90" y="28"/>
                    </a:cubicBezTo>
                    <a:cubicBezTo>
                      <a:pt x="89" y="27"/>
                      <a:pt x="87" y="25"/>
                      <a:pt x="86" y="24"/>
                    </a:cubicBezTo>
                    <a:cubicBezTo>
                      <a:pt x="83" y="22"/>
                      <a:pt x="81" y="20"/>
                      <a:pt x="79" y="18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6"/>
                      <a:pt x="66" y="6"/>
                      <a:pt x="66" y="5"/>
                    </a:cubicBezTo>
                    <a:lnTo>
                      <a:pt x="5" y="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Freeform 38">
                <a:extLst>
                  <a:ext uri="{FF2B5EF4-FFF2-40B4-BE49-F238E27FC236}">
                    <a16:creationId xmlns:a16="http://schemas.microsoft.com/office/drawing/2014/main" id="{447B330D-F274-4ECA-B961-E9D43AB6DF3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88138" y="1560513"/>
                <a:ext cx="625475" cy="722313"/>
              </a:xfrm>
              <a:custGeom>
                <a:avLst/>
                <a:gdLst>
                  <a:gd name="T0" fmla="*/ 152 w 263"/>
                  <a:gd name="T1" fmla="*/ 304 h 304"/>
                  <a:gd name="T2" fmla="*/ 132 w 263"/>
                  <a:gd name="T3" fmla="*/ 283 h 304"/>
                  <a:gd name="T4" fmla="*/ 119 w 263"/>
                  <a:gd name="T5" fmla="*/ 268 h 304"/>
                  <a:gd name="T6" fmla="*/ 59 w 263"/>
                  <a:gd name="T7" fmla="*/ 183 h 304"/>
                  <a:gd name="T8" fmla="*/ 15 w 263"/>
                  <a:gd name="T9" fmla="*/ 88 h 304"/>
                  <a:gd name="T10" fmla="*/ 10 w 263"/>
                  <a:gd name="T11" fmla="*/ 75 h 304"/>
                  <a:gd name="T12" fmla="*/ 9 w 263"/>
                  <a:gd name="T13" fmla="*/ 69 h 304"/>
                  <a:gd name="T14" fmla="*/ 7 w 263"/>
                  <a:gd name="T15" fmla="*/ 64 h 304"/>
                  <a:gd name="T16" fmla="*/ 4 w 263"/>
                  <a:gd name="T17" fmla="*/ 55 h 304"/>
                  <a:gd name="T18" fmla="*/ 0 w 263"/>
                  <a:gd name="T19" fmla="*/ 40 h 304"/>
                  <a:gd name="T20" fmla="*/ 152 w 263"/>
                  <a:gd name="T21" fmla="*/ 0 h 304"/>
                  <a:gd name="T22" fmla="*/ 155 w 263"/>
                  <a:gd name="T23" fmla="*/ 11 h 304"/>
                  <a:gd name="T24" fmla="*/ 157 w 263"/>
                  <a:gd name="T25" fmla="*/ 17 h 304"/>
                  <a:gd name="T26" fmla="*/ 158 w 263"/>
                  <a:gd name="T27" fmla="*/ 21 h 304"/>
                  <a:gd name="T28" fmla="*/ 159 w 263"/>
                  <a:gd name="T29" fmla="*/ 26 h 304"/>
                  <a:gd name="T30" fmla="*/ 162 w 263"/>
                  <a:gd name="T31" fmla="*/ 35 h 304"/>
                  <a:gd name="T32" fmla="*/ 194 w 263"/>
                  <a:gd name="T33" fmla="*/ 104 h 304"/>
                  <a:gd name="T34" fmla="*/ 238 w 263"/>
                  <a:gd name="T35" fmla="*/ 167 h 304"/>
                  <a:gd name="T36" fmla="*/ 248 w 263"/>
                  <a:gd name="T37" fmla="*/ 178 h 304"/>
                  <a:gd name="T38" fmla="*/ 263 w 263"/>
                  <a:gd name="T39" fmla="*/ 194 h 304"/>
                  <a:gd name="T40" fmla="*/ 152 w 263"/>
                  <a:gd name="T41" fmla="*/ 304 h 304"/>
                  <a:gd name="T42" fmla="*/ 5 w 263"/>
                  <a:gd name="T43" fmla="*/ 43 h 304"/>
                  <a:gd name="T44" fmla="*/ 8 w 263"/>
                  <a:gd name="T45" fmla="*/ 54 h 304"/>
                  <a:gd name="T46" fmla="*/ 10 w 263"/>
                  <a:gd name="T47" fmla="*/ 63 h 304"/>
                  <a:gd name="T48" fmla="*/ 12 w 263"/>
                  <a:gd name="T49" fmla="*/ 68 h 304"/>
                  <a:gd name="T50" fmla="*/ 14 w 263"/>
                  <a:gd name="T51" fmla="*/ 74 h 304"/>
                  <a:gd name="T52" fmla="*/ 18 w 263"/>
                  <a:gd name="T53" fmla="*/ 86 h 304"/>
                  <a:gd name="T54" fmla="*/ 62 w 263"/>
                  <a:gd name="T55" fmla="*/ 181 h 304"/>
                  <a:gd name="T56" fmla="*/ 122 w 263"/>
                  <a:gd name="T57" fmla="*/ 266 h 304"/>
                  <a:gd name="T58" fmla="*/ 134 w 263"/>
                  <a:gd name="T59" fmla="*/ 280 h 304"/>
                  <a:gd name="T60" fmla="*/ 152 w 263"/>
                  <a:gd name="T61" fmla="*/ 299 h 304"/>
                  <a:gd name="T62" fmla="*/ 258 w 263"/>
                  <a:gd name="T63" fmla="*/ 194 h 304"/>
                  <a:gd name="T64" fmla="*/ 245 w 263"/>
                  <a:gd name="T65" fmla="*/ 180 h 304"/>
                  <a:gd name="T66" fmla="*/ 236 w 263"/>
                  <a:gd name="T67" fmla="*/ 169 h 304"/>
                  <a:gd name="T68" fmla="*/ 191 w 263"/>
                  <a:gd name="T69" fmla="*/ 106 h 304"/>
                  <a:gd name="T70" fmla="*/ 159 w 263"/>
                  <a:gd name="T71" fmla="*/ 36 h 304"/>
                  <a:gd name="T72" fmla="*/ 156 w 263"/>
                  <a:gd name="T73" fmla="*/ 27 h 304"/>
                  <a:gd name="T74" fmla="*/ 154 w 263"/>
                  <a:gd name="T75" fmla="*/ 23 h 304"/>
                  <a:gd name="T76" fmla="*/ 153 w 263"/>
                  <a:gd name="T77" fmla="*/ 18 h 304"/>
                  <a:gd name="T78" fmla="*/ 151 w 263"/>
                  <a:gd name="T79" fmla="*/ 12 h 304"/>
                  <a:gd name="T80" fmla="*/ 149 w 263"/>
                  <a:gd name="T81" fmla="*/ 4 h 304"/>
                  <a:gd name="T82" fmla="*/ 5 w 263"/>
                  <a:gd name="T83" fmla="*/ 43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63" h="304">
                    <a:moveTo>
                      <a:pt x="152" y="304"/>
                    </a:moveTo>
                    <a:cubicBezTo>
                      <a:pt x="132" y="283"/>
                      <a:pt x="132" y="283"/>
                      <a:pt x="132" y="283"/>
                    </a:cubicBezTo>
                    <a:cubicBezTo>
                      <a:pt x="119" y="268"/>
                      <a:pt x="119" y="268"/>
                      <a:pt x="119" y="268"/>
                    </a:cubicBezTo>
                    <a:cubicBezTo>
                      <a:pt x="97" y="242"/>
                      <a:pt x="75" y="211"/>
                      <a:pt x="59" y="183"/>
                    </a:cubicBezTo>
                    <a:cubicBezTo>
                      <a:pt x="41" y="153"/>
                      <a:pt x="25" y="118"/>
                      <a:pt x="15" y="88"/>
                    </a:cubicBezTo>
                    <a:cubicBezTo>
                      <a:pt x="13" y="83"/>
                      <a:pt x="12" y="79"/>
                      <a:pt x="10" y="75"/>
                    </a:cubicBezTo>
                    <a:cubicBezTo>
                      <a:pt x="10" y="73"/>
                      <a:pt x="9" y="71"/>
                      <a:pt x="9" y="69"/>
                    </a:cubicBezTo>
                    <a:cubicBezTo>
                      <a:pt x="8" y="67"/>
                      <a:pt x="7" y="65"/>
                      <a:pt x="7" y="64"/>
                    </a:cubicBezTo>
                    <a:cubicBezTo>
                      <a:pt x="6" y="60"/>
                      <a:pt x="5" y="57"/>
                      <a:pt x="4" y="5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5" y="11"/>
                      <a:pt x="155" y="11"/>
                      <a:pt x="155" y="11"/>
                    </a:cubicBezTo>
                    <a:cubicBezTo>
                      <a:pt x="155" y="13"/>
                      <a:pt x="156" y="15"/>
                      <a:pt x="157" y="17"/>
                    </a:cubicBezTo>
                    <a:cubicBezTo>
                      <a:pt x="157" y="19"/>
                      <a:pt x="157" y="20"/>
                      <a:pt x="158" y="21"/>
                    </a:cubicBezTo>
                    <a:cubicBezTo>
                      <a:pt x="158" y="23"/>
                      <a:pt x="159" y="25"/>
                      <a:pt x="159" y="26"/>
                    </a:cubicBezTo>
                    <a:cubicBezTo>
                      <a:pt x="160" y="29"/>
                      <a:pt x="161" y="32"/>
                      <a:pt x="162" y="35"/>
                    </a:cubicBezTo>
                    <a:cubicBezTo>
                      <a:pt x="170" y="57"/>
                      <a:pt x="182" y="83"/>
                      <a:pt x="194" y="104"/>
                    </a:cubicBezTo>
                    <a:cubicBezTo>
                      <a:pt x="206" y="125"/>
                      <a:pt x="222" y="148"/>
                      <a:pt x="238" y="167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63" y="194"/>
                      <a:pt x="263" y="194"/>
                      <a:pt x="263" y="194"/>
                    </a:cubicBezTo>
                    <a:lnTo>
                      <a:pt x="152" y="304"/>
                    </a:lnTo>
                    <a:close/>
                    <a:moveTo>
                      <a:pt x="5" y="43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9" y="59"/>
                      <a:pt x="10" y="63"/>
                    </a:cubicBezTo>
                    <a:cubicBezTo>
                      <a:pt x="11" y="64"/>
                      <a:pt x="11" y="66"/>
                      <a:pt x="12" y="68"/>
                    </a:cubicBezTo>
                    <a:cubicBezTo>
                      <a:pt x="13" y="70"/>
                      <a:pt x="13" y="72"/>
                      <a:pt x="14" y="74"/>
                    </a:cubicBezTo>
                    <a:cubicBezTo>
                      <a:pt x="15" y="78"/>
                      <a:pt x="16" y="82"/>
                      <a:pt x="18" y="86"/>
                    </a:cubicBezTo>
                    <a:cubicBezTo>
                      <a:pt x="29" y="117"/>
                      <a:pt x="45" y="151"/>
                      <a:pt x="62" y="181"/>
                    </a:cubicBezTo>
                    <a:cubicBezTo>
                      <a:pt x="78" y="209"/>
                      <a:pt x="100" y="240"/>
                      <a:pt x="122" y="266"/>
                    </a:cubicBezTo>
                    <a:cubicBezTo>
                      <a:pt x="134" y="280"/>
                      <a:pt x="134" y="280"/>
                      <a:pt x="134" y="280"/>
                    </a:cubicBezTo>
                    <a:cubicBezTo>
                      <a:pt x="152" y="299"/>
                      <a:pt x="152" y="299"/>
                      <a:pt x="152" y="299"/>
                    </a:cubicBezTo>
                    <a:cubicBezTo>
                      <a:pt x="258" y="194"/>
                      <a:pt x="258" y="194"/>
                      <a:pt x="258" y="194"/>
                    </a:cubicBezTo>
                    <a:cubicBezTo>
                      <a:pt x="245" y="180"/>
                      <a:pt x="245" y="180"/>
                      <a:pt x="245" y="180"/>
                    </a:cubicBezTo>
                    <a:cubicBezTo>
                      <a:pt x="236" y="169"/>
                      <a:pt x="236" y="169"/>
                      <a:pt x="236" y="169"/>
                    </a:cubicBezTo>
                    <a:cubicBezTo>
                      <a:pt x="226" y="158"/>
                      <a:pt x="208" y="135"/>
                      <a:pt x="191" y="106"/>
                    </a:cubicBezTo>
                    <a:cubicBezTo>
                      <a:pt x="179" y="84"/>
                      <a:pt x="167" y="59"/>
                      <a:pt x="159" y="36"/>
                    </a:cubicBezTo>
                    <a:cubicBezTo>
                      <a:pt x="158" y="33"/>
                      <a:pt x="157" y="30"/>
                      <a:pt x="156" y="27"/>
                    </a:cubicBezTo>
                    <a:cubicBezTo>
                      <a:pt x="155" y="26"/>
                      <a:pt x="155" y="24"/>
                      <a:pt x="154" y="23"/>
                    </a:cubicBezTo>
                    <a:cubicBezTo>
                      <a:pt x="154" y="21"/>
                      <a:pt x="154" y="20"/>
                      <a:pt x="153" y="18"/>
                    </a:cubicBezTo>
                    <a:cubicBezTo>
                      <a:pt x="152" y="16"/>
                      <a:pt x="152" y="14"/>
                      <a:pt x="151" y="12"/>
                    </a:cubicBezTo>
                    <a:cubicBezTo>
                      <a:pt x="149" y="4"/>
                      <a:pt x="149" y="4"/>
                      <a:pt x="149" y="4"/>
                    </a:cubicBezTo>
                    <a:lnTo>
                      <a:pt x="5" y="4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Freeform 39">
                <a:extLst>
                  <a:ext uri="{FF2B5EF4-FFF2-40B4-BE49-F238E27FC236}">
                    <a16:creationId xmlns:a16="http://schemas.microsoft.com/office/drawing/2014/main" id="{987A6B42-786C-40D8-8221-B64DC5D665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3900" y="3175"/>
                <a:ext cx="696913" cy="585788"/>
              </a:xfrm>
              <a:custGeom>
                <a:avLst/>
                <a:gdLst>
                  <a:gd name="T0" fmla="*/ 99 w 293"/>
                  <a:gd name="T1" fmla="*/ 247 h 247"/>
                  <a:gd name="T2" fmla="*/ 0 w 293"/>
                  <a:gd name="T3" fmla="*/ 148 h 247"/>
                  <a:gd name="T4" fmla="*/ 21 w 293"/>
                  <a:gd name="T5" fmla="*/ 128 h 247"/>
                  <a:gd name="T6" fmla="*/ 31 w 293"/>
                  <a:gd name="T7" fmla="*/ 120 h 247"/>
                  <a:gd name="T8" fmla="*/ 36 w 293"/>
                  <a:gd name="T9" fmla="*/ 116 h 247"/>
                  <a:gd name="T10" fmla="*/ 119 w 293"/>
                  <a:gd name="T11" fmla="*/ 57 h 247"/>
                  <a:gd name="T12" fmla="*/ 211 w 293"/>
                  <a:gd name="T13" fmla="*/ 15 h 247"/>
                  <a:gd name="T14" fmla="*/ 223 w 293"/>
                  <a:gd name="T15" fmla="*/ 10 h 247"/>
                  <a:gd name="T16" fmla="*/ 229 w 293"/>
                  <a:gd name="T17" fmla="*/ 9 h 247"/>
                  <a:gd name="T18" fmla="*/ 234 w 293"/>
                  <a:gd name="T19" fmla="*/ 7 h 247"/>
                  <a:gd name="T20" fmla="*/ 243 w 293"/>
                  <a:gd name="T21" fmla="*/ 4 h 247"/>
                  <a:gd name="T22" fmla="*/ 257 w 293"/>
                  <a:gd name="T23" fmla="*/ 0 h 247"/>
                  <a:gd name="T24" fmla="*/ 293 w 293"/>
                  <a:gd name="T25" fmla="*/ 135 h 247"/>
                  <a:gd name="T26" fmla="*/ 282 w 293"/>
                  <a:gd name="T27" fmla="*/ 138 h 247"/>
                  <a:gd name="T28" fmla="*/ 276 w 293"/>
                  <a:gd name="T29" fmla="*/ 140 h 247"/>
                  <a:gd name="T30" fmla="*/ 271 w 293"/>
                  <a:gd name="T31" fmla="*/ 142 h 247"/>
                  <a:gd name="T32" fmla="*/ 267 w 293"/>
                  <a:gd name="T33" fmla="*/ 143 h 247"/>
                  <a:gd name="T34" fmla="*/ 258 w 293"/>
                  <a:gd name="T35" fmla="*/ 146 h 247"/>
                  <a:gd name="T36" fmla="*/ 189 w 293"/>
                  <a:gd name="T37" fmla="*/ 178 h 247"/>
                  <a:gd name="T38" fmla="*/ 126 w 293"/>
                  <a:gd name="T39" fmla="*/ 222 h 247"/>
                  <a:gd name="T40" fmla="*/ 122 w 293"/>
                  <a:gd name="T41" fmla="*/ 226 h 247"/>
                  <a:gd name="T42" fmla="*/ 116 w 293"/>
                  <a:gd name="T43" fmla="*/ 232 h 247"/>
                  <a:gd name="T44" fmla="*/ 99 w 293"/>
                  <a:gd name="T45" fmla="*/ 247 h 247"/>
                  <a:gd name="T46" fmla="*/ 6 w 293"/>
                  <a:gd name="T47" fmla="*/ 148 h 247"/>
                  <a:gd name="T48" fmla="*/ 99 w 293"/>
                  <a:gd name="T49" fmla="*/ 242 h 247"/>
                  <a:gd name="T50" fmla="*/ 113 w 293"/>
                  <a:gd name="T51" fmla="*/ 229 h 247"/>
                  <a:gd name="T52" fmla="*/ 119 w 293"/>
                  <a:gd name="T53" fmla="*/ 224 h 247"/>
                  <a:gd name="T54" fmla="*/ 124 w 293"/>
                  <a:gd name="T55" fmla="*/ 220 h 247"/>
                  <a:gd name="T56" fmla="*/ 187 w 293"/>
                  <a:gd name="T57" fmla="*/ 175 h 247"/>
                  <a:gd name="T58" fmla="*/ 257 w 293"/>
                  <a:gd name="T59" fmla="*/ 143 h 247"/>
                  <a:gd name="T60" fmla="*/ 266 w 293"/>
                  <a:gd name="T61" fmla="*/ 140 h 247"/>
                  <a:gd name="T62" fmla="*/ 270 w 293"/>
                  <a:gd name="T63" fmla="*/ 138 h 247"/>
                  <a:gd name="T64" fmla="*/ 275 w 293"/>
                  <a:gd name="T65" fmla="*/ 137 h 247"/>
                  <a:gd name="T66" fmla="*/ 281 w 293"/>
                  <a:gd name="T67" fmla="*/ 135 h 247"/>
                  <a:gd name="T68" fmla="*/ 288 w 293"/>
                  <a:gd name="T69" fmla="*/ 133 h 247"/>
                  <a:gd name="T70" fmla="*/ 254 w 293"/>
                  <a:gd name="T71" fmla="*/ 5 h 247"/>
                  <a:gd name="T72" fmla="*/ 244 w 293"/>
                  <a:gd name="T73" fmla="*/ 8 h 247"/>
                  <a:gd name="T74" fmla="*/ 235 w 293"/>
                  <a:gd name="T75" fmla="*/ 10 h 247"/>
                  <a:gd name="T76" fmla="*/ 230 w 293"/>
                  <a:gd name="T77" fmla="*/ 12 h 247"/>
                  <a:gd name="T78" fmla="*/ 224 w 293"/>
                  <a:gd name="T79" fmla="*/ 14 h 247"/>
                  <a:gd name="T80" fmla="*/ 212 w 293"/>
                  <a:gd name="T81" fmla="*/ 18 h 247"/>
                  <a:gd name="T82" fmla="*/ 120 w 293"/>
                  <a:gd name="T83" fmla="*/ 61 h 247"/>
                  <a:gd name="T84" fmla="*/ 38 w 293"/>
                  <a:gd name="T85" fmla="*/ 119 h 247"/>
                  <a:gd name="T86" fmla="*/ 33 w 293"/>
                  <a:gd name="T87" fmla="*/ 123 h 247"/>
                  <a:gd name="T88" fmla="*/ 24 w 293"/>
                  <a:gd name="T89" fmla="*/ 131 h 247"/>
                  <a:gd name="T90" fmla="*/ 6 w 293"/>
                  <a:gd name="T91" fmla="*/ 148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93" h="247">
                    <a:moveTo>
                      <a:pt x="99" y="247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21" y="128"/>
                      <a:pt x="21" y="128"/>
                      <a:pt x="21" y="128"/>
                    </a:cubicBezTo>
                    <a:cubicBezTo>
                      <a:pt x="24" y="126"/>
                      <a:pt x="27" y="123"/>
                      <a:pt x="31" y="120"/>
                    </a:cubicBezTo>
                    <a:cubicBezTo>
                      <a:pt x="32" y="119"/>
                      <a:pt x="34" y="118"/>
                      <a:pt x="36" y="116"/>
                    </a:cubicBezTo>
                    <a:cubicBezTo>
                      <a:pt x="61" y="95"/>
                      <a:pt x="91" y="73"/>
                      <a:pt x="119" y="57"/>
                    </a:cubicBezTo>
                    <a:cubicBezTo>
                      <a:pt x="148" y="40"/>
                      <a:pt x="181" y="25"/>
                      <a:pt x="211" y="15"/>
                    </a:cubicBezTo>
                    <a:cubicBezTo>
                      <a:pt x="215" y="13"/>
                      <a:pt x="219" y="12"/>
                      <a:pt x="223" y="10"/>
                    </a:cubicBezTo>
                    <a:cubicBezTo>
                      <a:pt x="225" y="10"/>
                      <a:pt x="227" y="9"/>
                      <a:pt x="229" y="9"/>
                    </a:cubicBezTo>
                    <a:cubicBezTo>
                      <a:pt x="231" y="8"/>
                      <a:pt x="232" y="7"/>
                      <a:pt x="234" y="7"/>
                    </a:cubicBezTo>
                    <a:cubicBezTo>
                      <a:pt x="237" y="6"/>
                      <a:pt x="240" y="5"/>
                      <a:pt x="243" y="4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293" y="135"/>
                      <a:pt x="293" y="135"/>
                      <a:pt x="293" y="135"/>
                    </a:cubicBezTo>
                    <a:cubicBezTo>
                      <a:pt x="282" y="138"/>
                      <a:pt x="282" y="138"/>
                      <a:pt x="282" y="138"/>
                    </a:cubicBezTo>
                    <a:cubicBezTo>
                      <a:pt x="280" y="139"/>
                      <a:pt x="278" y="139"/>
                      <a:pt x="276" y="140"/>
                    </a:cubicBezTo>
                    <a:cubicBezTo>
                      <a:pt x="274" y="141"/>
                      <a:pt x="273" y="141"/>
                      <a:pt x="271" y="142"/>
                    </a:cubicBezTo>
                    <a:cubicBezTo>
                      <a:pt x="270" y="142"/>
                      <a:pt x="268" y="143"/>
                      <a:pt x="267" y="143"/>
                    </a:cubicBezTo>
                    <a:cubicBezTo>
                      <a:pt x="264" y="144"/>
                      <a:pt x="261" y="145"/>
                      <a:pt x="258" y="146"/>
                    </a:cubicBezTo>
                    <a:cubicBezTo>
                      <a:pt x="236" y="154"/>
                      <a:pt x="211" y="165"/>
                      <a:pt x="189" y="178"/>
                    </a:cubicBezTo>
                    <a:cubicBezTo>
                      <a:pt x="168" y="190"/>
                      <a:pt x="145" y="206"/>
                      <a:pt x="126" y="222"/>
                    </a:cubicBezTo>
                    <a:cubicBezTo>
                      <a:pt x="125" y="224"/>
                      <a:pt x="123" y="225"/>
                      <a:pt x="122" y="226"/>
                    </a:cubicBezTo>
                    <a:cubicBezTo>
                      <a:pt x="119" y="228"/>
                      <a:pt x="117" y="230"/>
                      <a:pt x="116" y="232"/>
                    </a:cubicBezTo>
                    <a:lnTo>
                      <a:pt x="99" y="247"/>
                    </a:lnTo>
                    <a:close/>
                    <a:moveTo>
                      <a:pt x="6" y="148"/>
                    </a:moveTo>
                    <a:cubicBezTo>
                      <a:pt x="99" y="242"/>
                      <a:pt x="99" y="242"/>
                      <a:pt x="99" y="242"/>
                    </a:cubicBezTo>
                    <a:cubicBezTo>
                      <a:pt x="113" y="229"/>
                      <a:pt x="113" y="229"/>
                      <a:pt x="113" y="229"/>
                    </a:cubicBezTo>
                    <a:cubicBezTo>
                      <a:pt x="115" y="227"/>
                      <a:pt x="117" y="226"/>
                      <a:pt x="119" y="224"/>
                    </a:cubicBezTo>
                    <a:cubicBezTo>
                      <a:pt x="121" y="222"/>
                      <a:pt x="122" y="221"/>
                      <a:pt x="124" y="220"/>
                    </a:cubicBezTo>
                    <a:cubicBezTo>
                      <a:pt x="143" y="203"/>
                      <a:pt x="166" y="187"/>
                      <a:pt x="187" y="175"/>
                    </a:cubicBezTo>
                    <a:cubicBezTo>
                      <a:pt x="209" y="162"/>
                      <a:pt x="235" y="150"/>
                      <a:pt x="257" y="143"/>
                    </a:cubicBezTo>
                    <a:cubicBezTo>
                      <a:pt x="260" y="141"/>
                      <a:pt x="263" y="141"/>
                      <a:pt x="266" y="140"/>
                    </a:cubicBezTo>
                    <a:cubicBezTo>
                      <a:pt x="267" y="139"/>
                      <a:pt x="269" y="139"/>
                      <a:pt x="270" y="138"/>
                    </a:cubicBezTo>
                    <a:cubicBezTo>
                      <a:pt x="272" y="138"/>
                      <a:pt x="273" y="137"/>
                      <a:pt x="275" y="137"/>
                    </a:cubicBezTo>
                    <a:cubicBezTo>
                      <a:pt x="277" y="136"/>
                      <a:pt x="279" y="135"/>
                      <a:pt x="281" y="135"/>
                    </a:cubicBezTo>
                    <a:cubicBezTo>
                      <a:pt x="288" y="133"/>
                      <a:pt x="288" y="133"/>
                      <a:pt x="288" y="133"/>
                    </a:cubicBezTo>
                    <a:cubicBezTo>
                      <a:pt x="254" y="5"/>
                      <a:pt x="254" y="5"/>
                      <a:pt x="254" y="5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41" y="8"/>
                      <a:pt x="238" y="9"/>
                      <a:pt x="235" y="10"/>
                    </a:cubicBezTo>
                    <a:cubicBezTo>
                      <a:pt x="233" y="11"/>
                      <a:pt x="232" y="11"/>
                      <a:pt x="230" y="12"/>
                    </a:cubicBezTo>
                    <a:cubicBezTo>
                      <a:pt x="228" y="13"/>
                      <a:pt x="226" y="13"/>
                      <a:pt x="224" y="14"/>
                    </a:cubicBezTo>
                    <a:cubicBezTo>
                      <a:pt x="220" y="15"/>
                      <a:pt x="216" y="16"/>
                      <a:pt x="212" y="18"/>
                    </a:cubicBezTo>
                    <a:cubicBezTo>
                      <a:pt x="183" y="28"/>
                      <a:pt x="149" y="44"/>
                      <a:pt x="120" y="61"/>
                    </a:cubicBezTo>
                    <a:cubicBezTo>
                      <a:pt x="93" y="76"/>
                      <a:pt x="63" y="98"/>
                      <a:pt x="38" y="119"/>
                    </a:cubicBezTo>
                    <a:cubicBezTo>
                      <a:pt x="36" y="120"/>
                      <a:pt x="35" y="122"/>
                      <a:pt x="33" y="123"/>
                    </a:cubicBezTo>
                    <a:cubicBezTo>
                      <a:pt x="30" y="126"/>
                      <a:pt x="27" y="129"/>
                      <a:pt x="24" y="131"/>
                    </a:cubicBezTo>
                    <a:lnTo>
                      <a:pt x="6" y="14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Freeform 40">
                <a:extLst>
                  <a:ext uri="{FF2B5EF4-FFF2-40B4-BE49-F238E27FC236}">
                    <a16:creationId xmlns:a16="http://schemas.microsoft.com/office/drawing/2014/main" id="{0C6AFF39-1A01-4C15-B091-F794750FEE0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8013" y="1387475"/>
                <a:ext cx="80963" cy="139700"/>
              </a:xfrm>
              <a:custGeom>
                <a:avLst/>
                <a:gdLst>
                  <a:gd name="T0" fmla="*/ 8 w 34"/>
                  <a:gd name="T1" fmla="*/ 59 h 59"/>
                  <a:gd name="T2" fmla="*/ 7 w 34"/>
                  <a:gd name="T3" fmla="*/ 54 h 59"/>
                  <a:gd name="T4" fmla="*/ 6 w 34"/>
                  <a:gd name="T5" fmla="*/ 49 h 59"/>
                  <a:gd name="T6" fmla="*/ 3 w 34"/>
                  <a:gd name="T7" fmla="*/ 30 h 59"/>
                  <a:gd name="T8" fmla="*/ 1 w 34"/>
                  <a:gd name="T9" fmla="*/ 11 h 59"/>
                  <a:gd name="T10" fmla="*/ 0 w 34"/>
                  <a:gd name="T11" fmla="*/ 6 h 59"/>
                  <a:gd name="T12" fmla="*/ 0 w 34"/>
                  <a:gd name="T13" fmla="*/ 2 h 59"/>
                  <a:gd name="T14" fmla="*/ 26 w 34"/>
                  <a:gd name="T15" fmla="*/ 0 h 59"/>
                  <a:gd name="T16" fmla="*/ 26 w 34"/>
                  <a:gd name="T17" fmla="*/ 4 h 59"/>
                  <a:gd name="T18" fmla="*/ 27 w 34"/>
                  <a:gd name="T19" fmla="*/ 9 h 59"/>
                  <a:gd name="T20" fmla="*/ 30 w 34"/>
                  <a:gd name="T21" fmla="*/ 30 h 59"/>
                  <a:gd name="T22" fmla="*/ 32 w 34"/>
                  <a:gd name="T23" fmla="*/ 44 h 59"/>
                  <a:gd name="T24" fmla="*/ 33 w 34"/>
                  <a:gd name="T25" fmla="*/ 49 h 59"/>
                  <a:gd name="T26" fmla="*/ 34 w 34"/>
                  <a:gd name="T27" fmla="*/ 53 h 59"/>
                  <a:gd name="T28" fmla="*/ 8 w 34"/>
                  <a:gd name="T29" fmla="*/ 59 h 59"/>
                  <a:gd name="T30" fmla="*/ 4 w 34"/>
                  <a:gd name="T31" fmla="*/ 5 h 59"/>
                  <a:gd name="T32" fmla="*/ 4 w 34"/>
                  <a:gd name="T33" fmla="*/ 6 h 59"/>
                  <a:gd name="T34" fmla="*/ 4 w 34"/>
                  <a:gd name="T35" fmla="*/ 11 h 59"/>
                  <a:gd name="T36" fmla="*/ 6 w 34"/>
                  <a:gd name="T37" fmla="*/ 30 h 59"/>
                  <a:gd name="T38" fmla="*/ 9 w 34"/>
                  <a:gd name="T39" fmla="*/ 48 h 59"/>
                  <a:gd name="T40" fmla="*/ 10 w 34"/>
                  <a:gd name="T41" fmla="*/ 53 h 59"/>
                  <a:gd name="T42" fmla="*/ 11 w 34"/>
                  <a:gd name="T43" fmla="*/ 54 h 59"/>
                  <a:gd name="T44" fmla="*/ 30 w 34"/>
                  <a:gd name="T45" fmla="*/ 50 h 59"/>
                  <a:gd name="T46" fmla="*/ 29 w 34"/>
                  <a:gd name="T47" fmla="*/ 49 h 59"/>
                  <a:gd name="T48" fmla="*/ 28 w 34"/>
                  <a:gd name="T49" fmla="*/ 44 h 59"/>
                  <a:gd name="T50" fmla="*/ 26 w 34"/>
                  <a:gd name="T51" fmla="*/ 27 h 59"/>
                  <a:gd name="T52" fmla="*/ 23 w 34"/>
                  <a:gd name="T53" fmla="*/ 9 h 59"/>
                  <a:gd name="T54" fmla="*/ 23 w 34"/>
                  <a:gd name="T55" fmla="*/ 4 h 59"/>
                  <a:gd name="T56" fmla="*/ 23 w 34"/>
                  <a:gd name="T57" fmla="*/ 4 h 59"/>
                  <a:gd name="T58" fmla="*/ 4 w 34"/>
                  <a:gd name="T59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59">
                    <a:moveTo>
                      <a:pt x="8" y="5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7" y="52"/>
                      <a:pt x="6" y="51"/>
                      <a:pt x="6" y="4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5"/>
                      <a:pt x="27" y="7"/>
                      <a:pt x="27" y="9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6"/>
                      <a:pt x="33" y="47"/>
                      <a:pt x="33" y="49"/>
                    </a:cubicBezTo>
                    <a:cubicBezTo>
                      <a:pt x="34" y="53"/>
                      <a:pt x="34" y="53"/>
                      <a:pt x="34" y="53"/>
                    </a:cubicBezTo>
                    <a:lnTo>
                      <a:pt x="8" y="59"/>
                    </a:lnTo>
                    <a:close/>
                    <a:moveTo>
                      <a:pt x="4" y="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0" y="50"/>
                      <a:pt x="10" y="52"/>
                      <a:pt x="10" y="53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8"/>
                      <a:pt x="29" y="46"/>
                      <a:pt x="28" y="44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7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Freeform 41">
                <a:extLst>
                  <a:ext uri="{FF2B5EF4-FFF2-40B4-BE49-F238E27FC236}">
                    <a16:creationId xmlns:a16="http://schemas.microsoft.com/office/drawing/2014/main" id="{DBA75837-2C94-4830-A3AA-49EE095AFF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3250" y="1204913"/>
                <a:ext cx="66675" cy="134938"/>
              </a:xfrm>
              <a:custGeom>
                <a:avLst/>
                <a:gdLst>
                  <a:gd name="T0" fmla="*/ 0 w 28"/>
                  <a:gd name="T1" fmla="*/ 57 h 57"/>
                  <a:gd name="T2" fmla="*/ 0 w 28"/>
                  <a:gd name="T3" fmla="*/ 47 h 57"/>
                  <a:gd name="T4" fmla="*/ 0 w 28"/>
                  <a:gd name="T5" fmla="*/ 34 h 57"/>
                  <a:gd name="T6" fmla="*/ 0 w 28"/>
                  <a:gd name="T7" fmla="*/ 29 h 57"/>
                  <a:gd name="T8" fmla="*/ 0 w 28"/>
                  <a:gd name="T9" fmla="*/ 25 h 57"/>
                  <a:gd name="T10" fmla="*/ 1 w 28"/>
                  <a:gd name="T11" fmla="*/ 19 h 57"/>
                  <a:gd name="T12" fmla="*/ 2 w 28"/>
                  <a:gd name="T13" fmla="*/ 0 h 57"/>
                  <a:gd name="T14" fmla="*/ 28 w 28"/>
                  <a:gd name="T15" fmla="*/ 2 h 57"/>
                  <a:gd name="T16" fmla="*/ 27 w 28"/>
                  <a:gd name="T17" fmla="*/ 20 h 57"/>
                  <a:gd name="T18" fmla="*/ 27 w 28"/>
                  <a:gd name="T19" fmla="*/ 26 h 57"/>
                  <a:gd name="T20" fmla="*/ 27 w 28"/>
                  <a:gd name="T21" fmla="*/ 29 h 57"/>
                  <a:gd name="T22" fmla="*/ 27 w 28"/>
                  <a:gd name="T23" fmla="*/ 35 h 57"/>
                  <a:gd name="T24" fmla="*/ 27 w 28"/>
                  <a:gd name="T25" fmla="*/ 47 h 57"/>
                  <a:gd name="T26" fmla="*/ 27 w 28"/>
                  <a:gd name="T27" fmla="*/ 56 h 57"/>
                  <a:gd name="T28" fmla="*/ 0 w 28"/>
                  <a:gd name="T29" fmla="*/ 57 h 57"/>
                  <a:gd name="T30" fmla="*/ 5 w 28"/>
                  <a:gd name="T31" fmla="*/ 4 h 57"/>
                  <a:gd name="T32" fmla="*/ 4 w 28"/>
                  <a:gd name="T33" fmla="*/ 19 h 57"/>
                  <a:gd name="T34" fmla="*/ 4 w 28"/>
                  <a:gd name="T35" fmla="*/ 25 h 57"/>
                  <a:gd name="T36" fmla="*/ 4 w 28"/>
                  <a:gd name="T37" fmla="*/ 29 h 57"/>
                  <a:gd name="T38" fmla="*/ 4 w 28"/>
                  <a:gd name="T39" fmla="*/ 34 h 57"/>
                  <a:gd name="T40" fmla="*/ 4 w 28"/>
                  <a:gd name="T41" fmla="*/ 47 h 57"/>
                  <a:gd name="T42" fmla="*/ 4 w 28"/>
                  <a:gd name="T43" fmla="*/ 53 h 57"/>
                  <a:gd name="T44" fmla="*/ 23 w 28"/>
                  <a:gd name="T45" fmla="*/ 53 h 57"/>
                  <a:gd name="T46" fmla="*/ 23 w 28"/>
                  <a:gd name="T47" fmla="*/ 47 h 57"/>
                  <a:gd name="T48" fmla="*/ 23 w 28"/>
                  <a:gd name="T49" fmla="*/ 35 h 57"/>
                  <a:gd name="T50" fmla="*/ 23 w 28"/>
                  <a:gd name="T51" fmla="*/ 29 h 57"/>
                  <a:gd name="T52" fmla="*/ 23 w 28"/>
                  <a:gd name="T53" fmla="*/ 26 h 57"/>
                  <a:gd name="T54" fmla="*/ 24 w 28"/>
                  <a:gd name="T55" fmla="*/ 20 h 57"/>
                  <a:gd name="T56" fmla="*/ 25 w 28"/>
                  <a:gd name="T57" fmla="*/ 6 h 57"/>
                  <a:gd name="T58" fmla="*/ 5 w 28"/>
                  <a:gd name="T5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57">
                    <a:moveTo>
                      <a:pt x="0" y="5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3"/>
                      <a:pt x="0" y="39"/>
                      <a:pt x="0" y="34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3"/>
                      <a:pt x="1" y="21"/>
                      <a:pt x="1" y="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2"/>
                      <a:pt x="27" y="24"/>
                      <a:pt x="27" y="26"/>
                    </a:cubicBezTo>
                    <a:cubicBezTo>
                      <a:pt x="27" y="27"/>
                      <a:pt x="27" y="28"/>
                      <a:pt x="27" y="29"/>
                    </a:cubicBezTo>
                    <a:cubicBezTo>
                      <a:pt x="27" y="31"/>
                      <a:pt x="27" y="33"/>
                      <a:pt x="27" y="35"/>
                    </a:cubicBezTo>
                    <a:cubicBezTo>
                      <a:pt x="27" y="39"/>
                      <a:pt x="27" y="43"/>
                      <a:pt x="27" y="47"/>
                    </a:cubicBezTo>
                    <a:cubicBezTo>
                      <a:pt x="27" y="56"/>
                      <a:pt x="27" y="56"/>
                      <a:pt x="27" y="56"/>
                    </a:cubicBezTo>
                    <a:lnTo>
                      <a:pt x="0" y="57"/>
                    </a:lnTo>
                    <a:close/>
                    <a:moveTo>
                      <a:pt x="5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4" y="23"/>
                      <a:pt x="4" y="25"/>
                    </a:cubicBezTo>
                    <a:cubicBezTo>
                      <a:pt x="4" y="26"/>
                      <a:pt x="4" y="27"/>
                      <a:pt x="4" y="29"/>
                    </a:cubicBezTo>
                    <a:cubicBezTo>
                      <a:pt x="4" y="30"/>
                      <a:pt x="4" y="32"/>
                      <a:pt x="4" y="34"/>
                    </a:cubicBezTo>
                    <a:cubicBezTo>
                      <a:pt x="4" y="39"/>
                      <a:pt x="4" y="43"/>
                      <a:pt x="4" y="47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3"/>
                      <a:pt x="23" y="39"/>
                      <a:pt x="23" y="35"/>
                    </a:cubicBezTo>
                    <a:cubicBezTo>
                      <a:pt x="23" y="33"/>
                      <a:pt x="23" y="31"/>
                      <a:pt x="23" y="29"/>
                    </a:cubicBezTo>
                    <a:cubicBezTo>
                      <a:pt x="23" y="28"/>
                      <a:pt x="23" y="27"/>
                      <a:pt x="23" y="26"/>
                    </a:cubicBezTo>
                    <a:cubicBezTo>
                      <a:pt x="23" y="24"/>
                      <a:pt x="23" y="22"/>
                      <a:pt x="24" y="20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Freeform 42">
                <a:extLst>
                  <a:ext uri="{FF2B5EF4-FFF2-40B4-BE49-F238E27FC236}">
                    <a16:creationId xmlns:a16="http://schemas.microsoft.com/office/drawing/2014/main" id="{B39A9A4F-FCEE-4884-B171-77DD24B63A3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62775" y="1019175"/>
                <a:ext cx="90488" cy="142875"/>
              </a:xfrm>
              <a:custGeom>
                <a:avLst/>
                <a:gdLst>
                  <a:gd name="T0" fmla="*/ 27 w 38"/>
                  <a:gd name="T1" fmla="*/ 60 h 60"/>
                  <a:gd name="T2" fmla="*/ 0 w 38"/>
                  <a:gd name="T3" fmla="*/ 56 h 60"/>
                  <a:gd name="T4" fmla="*/ 5 w 38"/>
                  <a:gd name="T5" fmla="*/ 28 h 60"/>
                  <a:gd name="T6" fmla="*/ 7 w 38"/>
                  <a:gd name="T7" fmla="*/ 21 h 60"/>
                  <a:gd name="T8" fmla="*/ 9 w 38"/>
                  <a:gd name="T9" fmla="*/ 10 h 60"/>
                  <a:gd name="T10" fmla="*/ 12 w 38"/>
                  <a:gd name="T11" fmla="*/ 0 h 60"/>
                  <a:gd name="T12" fmla="*/ 38 w 38"/>
                  <a:gd name="T13" fmla="*/ 7 h 60"/>
                  <a:gd name="T14" fmla="*/ 35 w 38"/>
                  <a:gd name="T15" fmla="*/ 17 h 60"/>
                  <a:gd name="T16" fmla="*/ 33 w 38"/>
                  <a:gd name="T17" fmla="*/ 26 h 60"/>
                  <a:gd name="T18" fmla="*/ 31 w 38"/>
                  <a:gd name="T19" fmla="*/ 34 h 60"/>
                  <a:gd name="T20" fmla="*/ 30 w 38"/>
                  <a:gd name="T21" fmla="*/ 43 h 60"/>
                  <a:gd name="T22" fmla="*/ 27 w 38"/>
                  <a:gd name="T23" fmla="*/ 60 h 60"/>
                  <a:gd name="T24" fmla="*/ 5 w 38"/>
                  <a:gd name="T25" fmla="*/ 53 h 60"/>
                  <a:gd name="T26" fmla="*/ 24 w 38"/>
                  <a:gd name="T27" fmla="*/ 56 h 60"/>
                  <a:gd name="T28" fmla="*/ 27 w 38"/>
                  <a:gd name="T29" fmla="*/ 37 h 60"/>
                  <a:gd name="T30" fmla="*/ 28 w 38"/>
                  <a:gd name="T31" fmla="*/ 33 h 60"/>
                  <a:gd name="T32" fmla="*/ 30 w 38"/>
                  <a:gd name="T33" fmla="*/ 25 h 60"/>
                  <a:gd name="T34" fmla="*/ 32 w 38"/>
                  <a:gd name="T35" fmla="*/ 16 h 60"/>
                  <a:gd name="T36" fmla="*/ 33 w 38"/>
                  <a:gd name="T37" fmla="*/ 10 h 60"/>
                  <a:gd name="T38" fmla="*/ 15 w 38"/>
                  <a:gd name="T39" fmla="*/ 5 h 60"/>
                  <a:gd name="T40" fmla="*/ 13 w 38"/>
                  <a:gd name="T41" fmla="*/ 11 h 60"/>
                  <a:gd name="T42" fmla="*/ 11 w 38"/>
                  <a:gd name="T43" fmla="*/ 21 h 60"/>
                  <a:gd name="T44" fmla="*/ 9 w 38"/>
                  <a:gd name="T45" fmla="*/ 29 h 60"/>
                  <a:gd name="T46" fmla="*/ 7 w 38"/>
                  <a:gd name="T47" fmla="*/ 38 h 60"/>
                  <a:gd name="T48" fmla="*/ 5 w 38"/>
                  <a:gd name="T49" fmla="*/ 5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60">
                    <a:moveTo>
                      <a:pt x="27" y="6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6"/>
                      <a:pt x="7" y="23"/>
                      <a:pt x="7" y="21"/>
                    </a:cubicBezTo>
                    <a:cubicBezTo>
                      <a:pt x="8" y="17"/>
                      <a:pt x="9" y="13"/>
                      <a:pt x="9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9"/>
                      <a:pt x="34" y="23"/>
                      <a:pt x="33" y="26"/>
                    </a:cubicBezTo>
                    <a:cubicBezTo>
                      <a:pt x="33" y="28"/>
                      <a:pt x="32" y="31"/>
                      <a:pt x="31" y="34"/>
                    </a:cubicBezTo>
                    <a:cubicBezTo>
                      <a:pt x="30" y="43"/>
                      <a:pt x="30" y="43"/>
                      <a:pt x="30" y="43"/>
                    </a:cubicBezTo>
                    <a:lnTo>
                      <a:pt x="27" y="60"/>
                    </a:lnTo>
                    <a:close/>
                    <a:moveTo>
                      <a:pt x="5" y="53"/>
                    </a:moveTo>
                    <a:cubicBezTo>
                      <a:pt x="24" y="56"/>
                      <a:pt x="24" y="56"/>
                      <a:pt x="24" y="5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0"/>
                      <a:pt x="29" y="28"/>
                      <a:pt x="30" y="25"/>
                    </a:cubicBezTo>
                    <a:cubicBezTo>
                      <a:pt x="30" y="22"/>
                      <a:pt x="31" y="18"/>
                      <a:pt x="32" y="1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4"/>
                      <a:pt x="11" y="18"/>
                      <a:pt x="11" y="21"/>
                    </a:cubicBezTo>
                    <a:cubicBezTo>
                      <a:pt x="10" y="24"/>
                      <a:pt x="10" y="26"/>
                      <a:pt x="9" y="29"/>
                    </a:cubicBezTo>
                    <a:cubicBezTo>
                      <a:pt x="7" y="38"/>
                      <a:pt x="7" y="38"/>
                      <a:pt x="7" y="38"/>
                    </a:cubicBezTo>
                    <a:lnTo>
                      <a:pt x="5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Freeform 43">
                <a:extLst>
                  <a:ext uri="{FF2B5EF4-FFF2-40B4-BE49-F238E27FC236}">
                    <a16:creationId xmlns:a16="http://schemas.microsoft.com/office/drawing/2014/main" id="{CD5D017D-09D2-43FA-B514-D8D6EF0C139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05638" y="842963"/>
                <a:ext cx="106363" cy="147638"/>
              </a:xfrm>
              <a:custGeom>
                <a:avLst/>
                <a:gdLst>
                  <a:gd name="T0" fmla="*/ 26 w 45"/>
                  <a:gd name="T1" fmla="*/ 62 h 62"/>
                  <a:gd name="T2" fmla="*/ 0 w 45"/>
                  <a:gd name="T3" fmla="*/ 53 h 62"/>
                  <a:gd name="T4" fmla="*/ 3 w 45"/>
                  <a:gd name="T5" fmla="*/ 44 h 62"/>
                  <a:gd name="T6" fmla="*/ 10 w 45"/>
                  <a:gd name="T7" fmla="*/ 27 h 62"/>
                  <a:gd name="T8" fmla="*/ 15 w 45"/>
                  <a:gd name="T9" fmla="*/ 15 h 62"/>
                  <a:gd name="T10" fmla="*/ 17 w 45"/>
                  <a:gd name="T11" fmla="*/ 10 h 62"/>
                  <a:gd name="T12" fmla="*/ 19 w 45"/>
                  <a:gd name="T13" fmla="*/ 4 h 62"/>
                  <a:gd name="T14" fmla="*/ 20 w 45"/>
                  <a:gd name="T15" fmla="*/ 2 h 62"/>
                  <a:gd name="T16" fmla="*/ 21 w 45"/>
                  <a:gd name="T17" fmla="*/ 0 h 62"/>
                  <a:gd name="T18" fmla="*/ 45 w 45"/>
                  <a:gd name="T19" fmla="*/ 12 h 62"/>
                  <a:gd name="T20" fmla="*/ 44 w 45"/>
                  <a:gd name="T21" fmla="*/ 13 h 62"/>
                  <a:gd name="T22" fmla="*/ 44 w 45"/>
                  <a:gd name="T23" fmla="*/ 15 h 62"/>
                  <a:gd name="T24" fmla="*/ 41 w 45"/>
                  <a:gd name="T25" fmla="*/ 20 h 62"/>
                  <a:gd name="T26" fmla="*/ 39 w 45"/>
                  <a:gd name="T27" fmla="*/ 26 h 62"/>
                  <a:gd name="T28" fmla="*/ 35 w 45"/>
                  <a:gd name="T29" fmla="*/ 36 h 62"/>
                  <a:gd name="T30" fmla="*/ 28 w 45"/>
                  <a:gd name="T31" fmla="*/ 53 h 62"/>
                  <a:gd name="T32" fmla="*/ 26 w 45"/>
                  <a:gd name="T33" fmla="*/ 62 h 62"/>
                  <a:gd name="T34" fmla="*/ 5 w 45"/>
                  <a:gd name="T35" fmla="*/ 51 h 62"/>
                  <a:gd name="T36" fmla="*/ 23 w 45"/>
                  <a:gd name="T37" fmla="*/ 57 h 62"/>
                  <a:gd name="T38" fmla="*/ 25 w 45"/>
                  <a:gd name="T39" fmla="*/ 51 h 62"/>
                  <a:gd name="T40" fmla="*/ 31 w 45"/>
                  <a:gd name="T41" fmla="*/ 35 h 62"/>
                  <a:gd name="T42" fmla="*/ 36 w 45"/>
                  <a:gd name="T43" fmla="*/ 24 h 62"/>
                  <a:gd name="T44" fmla="*/ 38 w 45"/>
                  <a:gd name="T45" fmla="*/ 19 h 62"/>
                  <a:gd name="T46" fmla="*/ 40 w 45"/>
                  <a:gd name="T47" fmla="*/ 14 h 62"/>
                  <a:gd name="T48" fmla="*/ 40 w 45"/>
                  <a:gd name="T49" fmla="*/ 13 h 62"/>
                  <a:gd name="T50" fmla="*/ 23 w 45"/>
                  <a:gd name="T51" fmla="*/ 5 h 62"/>
                  <a:gd name="T52" fmla="*/ 23 w 45"/>
                  <a:gd name="T53" fmla="*/ 5 h 62"/>
                  <a:gd name="T54" fmla="*/ 20 w 45"/>
                  <a:gd name="T55" fmla="*/ 11 h 62"/>
                  <a:gd name="T56" fmla="*/ 18 w 45"/>
                  <a:gd name="T57" fmla="*/ 17 h 62"/>
                  <a:gd name="T58" fmla="*/ 13 w 45"/>
                  <a:gd name="T59" fmla="*/ 28 h 62"/>
                  <a:gd name="T60" fmla="*/ 7 w 45"/>
                  <a:gd name="T61" fmla="*/ 45 h 62"/>
                  <a:gd name="T62" fmla="*/ 5 w 45"/>
                  <a:gd name="T63" fmla="*/ 5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62">
                    <a:moveTo>
                      <a:pt x="26" y="62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2"/>
                      <a:pt x="13" y="19"/>
                      <a:pt x="15" y="15"/>
                    </a:cubicBezTo>
                    <a:cubicBezTo>
                      <a:pt x="16" y="13"/>
                      <a:pt x="16" y="11"/>
                      <a:pt x="17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4"/>
                      <a:pt x="44" y="15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2"/>
                      <a:pt x="40" y="24"/>
                      <a:pt x="39" y="26"/>
                    </a:cubicBezTo>
                    <a:cubicBezTo>
                      <a:pt x="38" y="29"/>
                      <a:pt x="36" y="33"/>
                      <a:pt x="35" y="36"/>
                    </a:cubicBezTo>
                    <a:cubicBezTo>
                      <a:pt x="28" y="53"/>
                      <a:pt x="28" y="53"/>
                      <a:pt x="28" y="53"/>
                    </a:cubicBezTo>
                    <a:lnTo>
                      <a:pt x="26" y="62"/>
                    </a:lnTo>
                    <a:close/>
                    <a:moveTo>
                      <a:pt x="5" y="51"/>
                    </a:moveTo>
                    <a:cubicBezTo>
                      <a:pt x="23" y="57"/>
                      <a:pt x="23" y="57"/>
                      <a:pt x="23" y="57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1"/>
                      <a:pt x="34" y="27"/>
                      <a:pt x="36" y="24"/>
                    </a:cubicBezTo>
                    <a:cubicBezTo>
                      <a:pt x="37" y="22"/>
                      <a:pt x="37" y="21"/>
                      <a:pt x="38" y="19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3"/>
                      <a:pt x="40" y="13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3"/>
                      <a:pt x="19" y="15"/>
                      <a:pt x="18" y="17"/>
                    </a:cubicBezTo>
                    <a:cubicBezTo>
                      <a:pt x="16" y="20"/>
                      <a:pt x="15" y="24"/>
                      <a:pt x="13" y="28"/>
                    </a:cubicBezTo>
                    <a:cubicBezTo>
                      <a:pt x="7" y="45"/>
                      <a:pt x="7" y="45"/>
                      <a:pt x="7" y="45"/>
                    </a:cubicBezTo>
                    <a:lnTo>
                      <a:pt x="5" y="5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Freeform 44">
                <a:extLst>
                  <a:ext uri="{FF2B5EF4-FFF2-40B4-BE49-F238E27FC236}">
                    <a16:creationId xmlns:a16="http://schemas.microsoft.com/office/drawing/2014/main" id="{A72AF3DA-9C35-4598-A094-D9C2271C83F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8663" y="682625"/>
                <a:ext cx="123825" cy="144463"/>
              </a:xfrm>
              <a:custGeom>
                <a:avLst/>
                <a:gdLst>
                  <a:gd name="T0" fmla="*/ 23 w 52"/>
                  <a:gd name="T1" fmla="*/ 61 h 61"/>
                  <a:gd name="T2" fmla="*/ 0 w 52"/>
                  <a:gd name="T3" fmla="*/ 49 h 61"/>
                  <a:gd name="T4" fmla="*/ 9 w 52"/>
                  <a:gd name="T5" fmla="*/ 32 h 61"/>
                  <a:gd name="T6" fmla="*/ 12 w 52"/>
                  <a:gd name="T7" fmla="*/ 27 h 61"/>
                  <a:gd name="T8" fmla="*/ 14 w 52"/>
                  <a:gd name="T9" fmla="*/ 24 h 61"/>
                  <a:gd name="T10" fmla="*/ 18 w 52"/>
                  <a:gd name="T11" fmla="*/ 18 h 61"/>
                  <a:gd name="T12" fmla="*/ 24 w 52"/>
                  <a:gd name="T13" fmla="*/ 9 h 61"/>
                  <a:gd name="T14" fmla="*/ 30 w 52"/>
                  <a:gd name="T15" fmla="*/ 0 h 61"/>
                  <a:gd name="T16" fmla="*/ 52 w 52"/>
                  <a:gd name="T17" fmla="*/ 16 h 61"/>
                  <a:gd name="T18" fmla="*/ 46 w 52"/>
                  <a:gd name="T19" fmla="*/ 23 h 61"/>
                  <a:gd name="T20" fmla="*/ 40 w 52"/>
                  <a:gd name="T21" fmla="*/ 32 h 61"/>
                  <a:gd name="T22" fmla="*/ 37 w 52"/>
                  <a:gd name="T23" fmla="*/ 38 h 61"/>
                  <a:gd name="T24" fmla="*/ 35 w 52"/>
                  <a:gd name="T25" fmla="*/ 41 h 61"/>
                  <a:gd name="T26" fmla="*/ 32 w 52"/>
                  <a:gd name="T27" fmla="*/ 46 h 61"/>
                  <a:gd name="T28" fmla="*/ 23 w 52"/>
                  <a:gd name="T29" fmla="*/ 61 h 61"/>
                  <a:gd name="T30" fmla="*/ 5 w 52"/>
                  <a:gd name="T31" fmla="*/ 47 h 61"/>
                  <a:gd name="T32" fmla="*/ 22 w 52"/>
                  <a:gd name="T33" fmla="*/ 56 h 61"/>
                  <a:gd name="T34" fmla="*/ 29 w 52"/>
                  <a:gd name="T35" fmla="*/ 44 h 61"/>
                  <a:gd name="T36" fmla="*/ 32 w 52"/>
                  <a:gd name="T37" fmla="*/ 39 h 61"/>
                  <a:gd name="T38" fmla="*/ 34 w 52"/>
                  <a:gd name="T39" fmla="*/ 36 h 61"/>
                  <a:gd name="T40" fmla="*/ 37 w 52"/>
                  <a:gd name="T41" fmla="*/ 30 h 61"/>
                  <a:gd name="T42" fmla="*/ 43 w 52"/>
                  <a:gd name="T43" fmla="*/ 21 h 61"/>
                  <a:gd name="T44" fmla="*/ 47 w 52"/>
                  <a:gd name="T45" fmla="*/ 16 h 61"/>
                  <a:gd name="T46" fmla="*/ 31 w 52"/>
                  <a:gd name="T47" fmla="*/ 5 h 61"/>
                  <a:gd name="T48" fmla="*/ 27 w 52"/>
                  <a:gd name="T49" fmla="*/ 11 h 61"/>
                  <a:gd name="T50" fmla="*/ 21 w 52"/>
                  <a:gd name="T51" fmla="*/ 20 h 61"/>
                  <a:gd name="T52" fmla="*/ 17 w 52"/>
                  <a:gd name="T53" fmla="*/ 26 h 61"/>
                  <a:gd name="T54" fmla="*/ 15 w 52"/>
                  <a:gd name="T55" fmla="*/ 29 h 61"/>
                  <a:gd name="T56" fmla="*/ 12 w 52"/>
                  <a:gd name="T57" fmla="*/ 34 h 61"/>
                  <a:gd name="T58" fmla="*/ 5 w 52"/>
                  <a:gd name="T59" fmla="*/ 4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2" h="61">
                    <a:moveTo>
                      <a:pt x="23" y="61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1"/>
                      <a:pt x="11" y="29"/>
                      <a:pt x="12" y="27"/>
                    </a:cubicBezTo>
                    <a:cubicBezTo>
                      <a:pt x="13" y="26"/>
                      <a:pt x="14" y="25"/>
                      <a:pt x="14" y="24"/>
                    </a:cubicBezTo>
                    <a:cubicBezTo>
                      <a:pt x="16" y="22"/>
                      <a:pt x="17" y="20"/>
                      <a:pt x="18" y="18"/>
                    </a:cubicBezTo>
                    <a:cubicBezTo>
                      <a:pt x="20" y="15"/>
                      <a:pt x="22" y="11"/>
                      <a:pt x="24" y="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4" y="26"/>
                      <a:pt x="42" y="29"/>
                      <a:pt x="40" y="32"/>
                    </a:cubicBezTo>
                    <a:cubicBezTo>
                      <a:pt x="39" y="34"/>
                      <a:pt x="38" y="36"/>
                      <a:pt x="37" y="38"/>
                    </a:cubicBezTo>
                    <a:cubicBezTo>
                      <a:pt x="36" y="39"/>
                      <a:pt x="36" y="40"/>
                      <a:pt x="35" y="41"/>
                    </a:cubicBezTo>
                    <a:cubicBezTo>
                      <a:pt x="34" y="43"/>
                      <a:pt x="33" y="44"/>
                      <a:pt x="32" y="46"/>
                    </a:cubicBezTo>
                    <a:lnTo>
                      <a:pt x="23" y="61"/>
                    </a:lnTo>
                    <a:close/>
                    <a:moveTo>
                      <a:pt x="5" y="47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30" y="42"/>
                      <a:pt x="31" y="41"/>
                      <a:pt x="32" y="39"/>
                    </a:cubicBezTo>
                    <a:cubicBezTo>
                      <a:pt x="33" y="38"/>
                      <a:pt x="33" y="37"/>
                      <a:pt x="34" y="36"/>
                    </a:cubicBezTo>
                    <a:cubicBezTo>
                      <a:pt x="35" y="34"/>
                      <a:pt x="36" y="32"/>
                      <a:pt x="37" y="30"/>
                    </a:cubicBezTo>
                    <a:cubicBezTo>
                      <a:pt x="39" y="27"/>
                      <a:pt x="41" y="24"/>
                      <a:pt x="43" y="21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5" y="13"/>
                      <a:pt x="23" y="17"/>
                      <a:pt x="21" y="20"/>
                    </a:cubicBezTo>
                    <a:cubicBezTo>
                      <a:pt x="20" y="22"/>
                      <a:pt x="19" y="24"/>
                      <a:pt x="17" y="26"/>
                    </a:cubicBezTo>
                    <a:cubicBezTo>
                      <a:pt x="17" y="27"/>
                      <a:pt x="16" y="28"/>
                      <a:pt x="15" y="29"/>
                    </a:cubicBezTo>
                    <a:cubicBezTo>
                      <a:pt x="14" y="31"/>
                      <a:pt x="13" y="33"/>
                      <a:pt x="12" y="34"/>
                    </a:cubicBezTo>
                    <a:lnTo>
                      <a:pt x="5" y="4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Freeform 45">
                <a:extLst>
                  <a:ext uri="{FF2B5EF4-FFF2-40B4-BE49-F238E27FC236}">
                    <a16:creationId xmlns:a16="http://schemas.microsoft.com/office/drawing/2014/main" id="{6FFB0CE0-59DE-4AF1-B501-F786C7866E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81850" y="539750"/>
                <a:ext cx="134938" cy="139700"/>
              </a:xfrm>
              <a:custGeom>
                <a:avLst/>
                <a:gdLst>
                  <a:gd name="T0" fmla="*/ 21 w 57"/>
                  <a:gd name="T1" fmla="*/ 59 h 59"/>
                  <a:gd name="T2" fmla="*/ 0 w 57"/>
                  <a:gd name="T3" fmla="*/ 43 h 59"/>
                  <a:gd name="T4" fmla="*/ 1 w 57"/>
                  <a:gd name="T5" fmla="*/ 41 h 59"/>
                  <a:gd name="T6" fmla="*/ 6 w 57"/>
                  <a:gd name="T7" fmla="*/ 35 h 59"/>
                  <a:gd name="T8" fmla="*/ 18 w 57"/>
                  <a:gd name="T9" fmla="*/ 21 h 59"/>
                  <a:gd name="T10" fmla="*/ 27 w 57"/>
                  <a:gd name="T11" fmla="*/ 12 h 59"/>
                  <a:gd name="T12" fmla="*/ 31 w 57"/>
                  <a:gd name="T13" fmla="*/ 7 h 59"/>
                  <a:gd name="T14" fmla="*/ 38 w 57"/>
                  <a:gd name="T15" fmla="*/ 0 h 59"/>
                  <a:gd name="T16" fmla="*/ 57 w 57"/>
                  <a:gd name="T17" fmla="*/ 19 h 59"/>
                  <a:gd name="T18" fmla="*/ 50 w 57"/>
                  <a:gd name="T19" fmla="*/ 26 h 59"/>
                  <a:gd name="T20" fmla="*/ 46 w 57"/>
                  <a:gd name="T21" fmla="*/ 30 h 59"/>
                  <a:gd name="T22" fmla="*/ 38 w 57"/>
                  <a:gd name="T23" fmla="*/ 38 h 59"/>
                  <a:gd name="T24" fmla="*/ 27 w 57"/>
                  <a:gd name="T25" fmla="*/ 52 h 59"/>
                  <a:gd name="T26" fmla="*/ 22 w 57"/>
                  <a:gd name="T27" fmla="*/ 58 h 59"/>
                  <a:gd name="T28" fmla="*/ 21 w 57"/>
                  <a:gd name="T29" fmla="*/ 59 h 59"/>
                  <a:gd name="T30" fmla="*/ 5 w 57"/>
                  <a:gd name="T31" fmla="*/ 42 h 59"/>
                  <a:gd name="T32" fmla="*/ 20 w 57"/>
                  <a:gd name="T33" fmla="*/ 54 h 59"/>
                  <a:gd name="T34" fmla="*/ 24 w 57"/>
                  <a:gd name="T35" fmla="*/ 49 h 59"/>
                  <a:gd name="T36" fmla="*/ 36 w 57"/>
                  <a:gd name="T37" fmla="*/ 36 h 59"/>
                  <a:gd name="T38" fmla="*/ 44 w 57"/>
                  <a:gd name="T39" fmla="*/ 27 h 59"/>
                  <a:gd name="T40" fmla="*/ 47 w 57"/>
                  <a:gd name="T41" fmla="*/ 23 h 59"/>
                  <a:gd name="T42" fmla="*/ 52 w 57"/>
                  <a:gd name="T43" fmla="*/ 19 h 59"/>
                  <a:gd name="T44" fmla="*/ 38 w 57"/>
                  <a:gd name="T45" fmla="*/ 5 h 59"/>
                  <a:gd name="T46" fmla="*/ 34 w 57"/>
                  <a:gd name="T47" fmla="*/ 10 h 59"/>
                  <a:gd name="T48" fmla="*/ 30 w 57"/>
                  <a:gd name="T49" fmla="*/ 14 h 59"/>
                  <a:gd name="T50" fmla="*/ 21 w 57"/>
                  <a:gd name="T51" fmla="*/ 23 h 59"/>
                  <a:gd name="T52" fmla="*/ 9 w 57"/>
                  <a:gd name="T53" fmla="*/ 37 h 59"/>
                  <a:gd name="T54" fmla="*/ 5 w 57"/>
                  <a:gd name="T55" fmla="*/ 4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59">
                    <a:moveTo>
                      <a:pt x="21" y="59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3" y="39"/>
                      <a:pt x="6" y="3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1" y="17"/>
                      <a:pt x="24" y="14"/>
                      <a:pt x="27" y="12"/>
                    </a:cubicBezTo>
                    <a:cubicBezTo>
                      <a:pt x="28" y="10"/>
                      <a:pt x="30" y="9"/>
                      <a:pt x="31" y="7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7"/>
                      <a:pt x="48" y="28"/>
                      <a:pt x="46" y="30"/>
                    </a:cubicBezTo>
                    <a:cubicBezTo>
                      <a:pt x="44" y="32"/>
                      <a:pt x="41" y="35"/>
                      <a:pt x="38" y="3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4" y="55"/>
                      <a:pt x="22" y="58"/>
                      <a:pt x="22" y="58"/>
                    </a:cubicBezTo>
                    <a:lnTo>
                      <a:pt x="21" y="59"/>
                    </a:lnTo>
                    <a:close/>
                    <a:moveTo>
                      <a:pt x="5" y="42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3" y="51"/>
                      <a:pt x="24" y="49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8" y="33"/>
                      <a:pt x="41" y="30"/>
                      <a:pt x="44" y="27"/>
                    </a:cubicBezTo>
                    <a:cubicBezTo>
                      <a:pt x="45" y="26"/>
                      <a:pt x="46" y="24"/>
                      <a:pt x="47" y="23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11"/>
                      <a:pt x="31" y="13"/>
                      <a:pt x="30" y="14"/>
                    </a:cubicBezTo>
                    <a:cubicBezTo>
                      <a:pt x="27" y="17"/>
                      <a:pt x="24" y="20"/>
                      <a:pt x="21" y="23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7" y="39"/>
                      <a:pt x="6" y="41"/>
                      <a:pt x="5" y="4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Freeform 46">
                <a:extLst>
                  <a:ext uri="{FF2B5EF4-FFF2-40B4-BE49-F238E27FC236}">
                    <a16:creationId xmlns:a16="http://schemas.microsoft.com/office/drawing/2014/main" id="{9B4B93F4-F81F-4193-8C1E-6A9E89C819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72325" y="446088"/>
                <a:ext cx="1717675" cy="1716088"/>
              </a:xfrm>
              <a:custGeom>
                <a:avLst/>
                <a:gdLst>
                  <a:gd name="T0" fmla="*/ 361 w 722"/>
                  <a:gd name="T1" fmla="*/ 722 h 722"/>
                  <a:gd name="T2" fmla="*/ 0 w 722"/>
                  <a:gd name="T3" fmla="*/ 361 h 722"/>
                  <a:gd name="T4" fmla="*/ 361 w 722"/>
                  <a:gd name="T5" fmla="*/ 0 h 722"/>
                  <a:gd name="T6" fmla="*/ 722 w 722"/>
                  <a:gd name="T7" fmla="*/ 361 h 722"/>
                  <a:gd name="T8" fmla="*/ 361 w 722"/>
                  <a:gd name="T9" fmla="*/ 722 h 722"/>
                  <a:gd name="T10" fmla="*/ 361 w 722"/>
                  <a:gd name="T11" fmla="*/ 3 h 722"/>
                  <a:gd name="T12" fmla="*/ 4 w 722"/>
                  <a:gd name="T13" fmla="*/ 361 h 722"/>
                  <a:gd name="T14" fmla="*/ 361 w 722"/>
                  <a:gd name="T15" fmla="*/ 718 h 722"/>
                  <a:gd name="T16" fmla="*/ 719 w 722"/>
                  <a:gd name="T17" fmla="*/ 361 h 722"/>
                  <a:gd name="T18" fmla="*/ 361 w 722"/>
                  <a:gd name="T19" fmla="*/ 3 h 722"/>
                  <a:gd name="T20" fmla="*/ 361 w 722"/>
                  <a:gd name="T21" fmla="*/ 717 h 722"/>
                  <a:gd name="T22" fmla="*/ 5 w 722"/>
                  <a:gd name="T23" fmla="*/ 361 h 722"/>
                  <a:gd name="T24" fmla="*/ 361 w 722"/>
                  <a:gd name="T25" fmla="*/ 4 h 722"/>
                  <a:gd name="T26" fmla="*/ 718 w 722"/>
                  <a:gd name="T27" fmla="*/ 361 h 722"/>
                  <a:gd name="T28" fmla="*/ 361 w 722"/>
                  <a:gd name="T29" fmla="*/ 717 h 722"/>
                  <a:gd name="T30" fmla="*/ 361 w 722"/>
                  <a:gd name="T31" fmla="*/ 8 h 722"/>
                  <a:gd name="T32" fmla="*/ 8 w 722"/>
                  <a:gd name="T33" fmla="*/ 361 h 722"/>
                  <a:gd name="T34" fmla="*/ 361 w 722"/>
                  <a:gd name="T35" fmla="*/ 714 h 722"/>
                  <a:gd name="T36" fmla="*/ 714 w 722"/>
                  <a:gd name="T37" fmla="*/ 361 h 722"/>
                  <a:gd name="T38" fmla="*/ 361 w 722"/>
                  <a:gd name="T39" fmla="*/ 8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2" h="722">
                    <a:moveTo>
                      <a:pt x="361" y="722"/>
                    </a:moveTo>
                    <a:cubicBezTo>
                      <a:pt x="162" y="722"/>
                      <a:pt x="0" y="560"/>
                      <a:pt x="0" y="361"/>
                    </a:cubicBezTo>
                    <a:cubicBezTo>
                      <a:pt x="0" y="161"/>
                      <a:pt x="162" y="0"/>
                      <a:pt x="361" y="0"/>
                    </a:cubicBezTo>
                    <a:cubicBezTo>
                      <a:pt x="560" y="0"/>
                      <a:pt x="722" y="161"/>
                      <a:pt x="722" y="361"/>
                    </a:cubicBezTo>
                    <a:cubicBezTo>
                      <a:pt x="722" y="560"/>
                      <a:pt x="560" y="722"/>
                      <a:pt x="361" y="722"/>
                    </a:cubicBezTo>
                    <a:close/>
                    <a:moveTo>
                      <a:pt x="361" y="3"/>
                    </a:moveTo>
                    <a:cubicBezTo>
                      <a:pt x="164" y="3"/>
                      <a:pt x="4" y="163"/>
                      <a:pt x="4" y="361"/>
                    </a:cubicBezTo>
                    <a:cubicBezTo>
                      <a:pt x="4" y="558"/>
                      <a:pt x="164" y="718"/>
                      <a:pt x="361" y="718"/>
                    </a:cubicBezTo>
                    <a:cubicBezTo>
                      <a:pt x="558" y="718"/>
                      <a:pt x="719" y="558"/>
                      <a:pt x="719" y="361"/>
                    </a:cubicBezTo>
                    <a:cubicBezTo>
                      <a:pt x="719" y="163"/>
                      <a:pt x="558" y="3"/>
                      <a:pt x="361" y="3"/>
                    </a:cubicBezTo>
                    <a:close/>
                    <a:moveTo>
                      <a:pt x="361" y="717"/>
                    </a:moveTo>
                    <a:cubicBezTo>
                      <a:pt x="165" y="717"/>
                      <a:pt x="5" y="557"/>
                      <a:pt x="5" y="361"/>
                    </a:cubicBezTo>
                    <a:cubicBezTo>
                      <a:pt x="5" y="164"/>
                      <a:pt x="165" y="4"/>
                      <a:pt x="361" y="4"/>
                    </a:cubicBezTo>
                    <a:cubicBezTo>
                      <a:pt x="558" y="4"/>
                      <a:pt x="718" y="164"/>
                      <a:pt x="718" y="361"/>
                    </a:cubicBezTo>
                    <a:cubicBezTo>
                      <a:pt x="718" y="557"/>
                      <a:pt x="558" y="717"/>
                      <a:pt x="361" y="717"/>
                    </a:cubicBezTo>
                    <a:close/>
                    <a:moveTo>
                      <a:pt x="361" y="8"/>
                    </a:moveTo>
                    <a:cubicBezTo>
                      <a:pt x="167" y="8"/>
                      <a:pt x="8" y="166"/>
                      <a:pt x="8" y="361"/>
                    </a:cubicBezTo>
                    <a:cubicBezTo>
                      <a:pt x="8" y="555"/>
                      <a:pt x="167" y="714"/>
                      <a:pt x="361" y="714"/>
                    </a:cubicBezTo>
                    <a:cubicBezTo>
                      <a:pt x="556" y="714"/>
                      <a:pt x="714" y="555"/>
                      <a:pt x="714" y="361"/>
                    </a:cubicBezTo>
                    <a:cubicBezTo>
                      <a:pt x="714" y="166"/>
                      <a:pt x="556" y="8"/>
                      <a:pt x="361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Freeform 47">
                <a:extLst>
                  <a:ext uri="{FF2B5EF4-FFF2-40B4-BE49-F238E27FC236}">
                    <a16:creationId xmlns:a16="http://schemas.microsoft.com/office/drawing/2014/main" id="{9409977B-09CF-4079-8F1E-99F7AA8FD13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53225" y="28575"/>
                <a:ext cx="2555875" cy="2549525"/>
              </a:xfrm>
              <a:custGeom>
                <a:avLst/>
                <a:gdLst>
                  <a:gd name="T0" fmla="*/ 537 w 1074"/>
                  <a:gd name="T1" fmla="*/ 1073 h 1073"/>
                  <a:gd name="T2" fmla="*/ 328 w 1074"/>
                  <a:gd name="T3" fmla="*/ 1031 h 1073"/>
                  <a:gd name="T4" fmla="*/ 158 w 1074"/>
                  <a:gd name="T5" fmla="*/ 916 h 1073"/>
                  <a:gd name="T6" fmla="*/ 43 w 1074"/>
                  <a:gd name="T7" fmla="*/ 746 h 1073"/>
                  <a:gd name="T8" fmla="*/ 0 w 1074"/>
                  <a:gd name="T9" fmla="*/ 537 h 1073"/>
                  <a:gd name="T10" fmla="*/ 43 w 1074"/>
                  <a:gd name="T11" fmla="*/ 328 h 1073"/>
                  <a:gd name="T12" fmla="*/ 158 w 1074"/>
                  <a:gd name="T13" fmla="*/ 157 h 1073"/>
                  <a:gd name="T14" fmla="*/ 328 w 1074"/>
                  <a:gd name="T15" fmla="*/ 42 h 1073"/>
                  <a:gd name="T16" fmla="*/ 537 w 1074"/>
                  <a:gd name="T17" fmla="*/ 0 h 1073"/>
                  <a:gd name="T18" fmla="*/ 746 w 1074"/>
                  <a:gd name="T19" fmla="*/ 42 h 1073"/>
                  <a:gd name="T20" fmla="*/ 917 w 1074"/>
                  <a:gd name="T21" fmla="*/ 157 h 1073"/>
                  <a:gd name="T22" fmla="*/ 1032 w 1074"/>
                  <a:gd name="T23" fmla="*/ 328 h 1073"/>
                  <a:gd name="T24" fmla="*/ 1074 w 1074"/>
                  <a:gd name="T25" fmla="*/ 537 h 1073"/>
                  <a:gd name="T26" fmla="*/ 1032 w 1074"/>
                  <a:gd name="T27" fmla="*/ 746 h 1073"/>
                  <a:gd name="T28" fmla="*/ 917 w 1074"/>
                  <a:gd name="T29" fmla="*/ 916 h 1073"/>
                  <a:gd name="T30" fmla="*/ 746 w 1074"/>
                  <a:gd name="T31" fmla="*/ 1031 h 1073"/>
                  <a:gd name="T32" fmla="*/ 537 w 1074"/>
                  <a:gd name="T33" fmla="*/ 1073 h 1073"/>
                  <a:gd name="T34" fmla="*/ 537 w 1074"/>
                  <a:gd name="T35" fmla="*/ 5 h 1073"/>
                  <a:gd name="T36" fmla="*/ 5 w 1074"/>
                  <a:gd name="T37" fmla="*/ 537 h 1073"/>
                  <a:gd name="T38" fmla="*/ 537 w 1074"/>
                  <a:gd name="T39" fmla="*/ 1069 h 1073"/>
                  <a:gd name="T40" fmla="*/ 1069 w 1074"/>
                  <a:gd name="T41" fmla="*/ 537 h 1073"/>
                  <a:gd name="T42" fmla="*/ 537 w 1074"/>
                  <a:gd name="T43" fmla="*/ 5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74" h="1073">
                    <a:moveTo>
                      <a:pt x="537" y="1073"/>
                    </a:moveTo>
                    <a:cubicBezTo>
                      <a:pt x="465" y="1073"/>
                      <a:pt x="394" y="1059"/>
                      <a:pt x="328" y="1031"/>
                    </a:cubicBezTo>
                    <a:cubicBezTo>
                      <a:pt x="264" y="1004"/>
                      <a:pt x="207" y="965"/>
                      <a:pt x="158" y="916"/>
                    </a:cubicBezTo>
                    <a:cubicBezTo>
                      <a:pt x="108" y="867"/>
                      <a:pt x="70" y="809"/>
                      <a:pt x="43" y="746"/>
                    </a:cubicBezTo>
                    <a:cubicBezTo>
                      <a:pt x="15" y="679"/>
                      <a:pt x="0" y="609"/>
                      <a:pt x="0" y="537"/>
                    </a:cubicBezTo>
                    <a:cubicBezTo>
                      <a:pt x="0" y="464"/>
                      <a:pt x="15" y="394"/>
                      <a:pt x="43" y="328"/>
                    </a:cubicBezTo>
                    <a:cubicBezTo>
                      <a:pt x="70" y="264"/>
                      <a:pt x="108" y="206"/>
                      <a:pt x="158" y="157"/>
                    </a:cubicBezTo>
                    <a:cubicBezTo>
                      <a:pt x="207" y="108"/>
                      <a:pt x="264" y="69"/>
                      <a:pt x="328" y="42"/>
                    </a:cubicBezTo>
                    <a:cubicBezTo>
                      <a:pt x="394" y="14"/>
                      <a:pt x="465" y="0"/>
                      <a:pt x="537" y="0"/>
                    </a:cubicBezTo>
                    <a:cubicBezTo>
                      <a:pt x="610" y="0"/>
                      <a:pt x="680" y="14"/>
                      <a:pt x="746" y="42"/>
                    </a:cubicBezTo>
                    <a:cubicBezTo>
                      <a:pt x="810" y="69"/>
                      <a:pt x="868" y="108"/>
                      <a:pt x="917" y="157"/>
                    </a:cubicBezTo>
                    <a:cubicBezTo>
                      <a:pt x="966" y="206"/>
                      <a:pt x="1005" y="264"/>
                      <a:pt x="1032" y="328"/>
                    </a:cubicBezTo>
                    <a:cubicBezTo>
                      <a:pt x="1060" y="394"/>
                      <a:pt x="1074" y="464"/>
                      <a:pt x="1074" y="537"/>
                    </a:cubicBezTo>
                    <a:cubicBezTo>
                      <a:pt x="1074" y="609"/>
                      <a:pt x="1060" y="679"/>
                      <a:pt x="1032" y="746"/>
                    </a:cubicBezTo>
                    <a:cubicBezTo>
                      <a:pt x="1005" y="809"/>
                      <a:pt x="966" y="867"/>
                      <a:pt x="917" y="916"/>
                    </a:cubicBezTo>
                    <a:cubicBezTo>
                      <a:pt x="868" y="965"/>
                      <a:pt x="810" y="1004"/>
                      <a:pt x="746" y="1031"/>
                    </a:cubicBezTo>
                    <a:cubicBezTo>
                      <a:pt x="680" y="1059"/>
                      <a:pt x="610" y="1073"/>
                      <a:pt x="537" y="1073"/>
                    </a:cubicBezTo>
                    <a:close/>
                    <a:moveTo>
                      <a:pt x="537" y="5"/>
                    </a:moveTo>
                    <a:cubicBezTo>
                      <a:pt x="244" y="5"/>
                      <a:pt x="5" y="243"/>
                      <a:pt x="5" y="537"/>
                    </a:cubicBezTo>
                    <a:cubicBezTo>
                      <a:pt x="5" y="830"/>
                      <a:pt x="244" y="1069"/>
                      <a:pt x="537" y="1069"/>
                    </a:cubicBezTo>
                    <a:cubicBezTo>
                      <a:pt x="831" y="1069"/>
                      <a:pt x="1069" y="830"/>
                      <a:pt x="1069" y="537"/>
                    </a:cubicBezTo>
                    <a:cubicBezTo>
                      <a:pt x="1069" y="243"/>
                      <a:pt x="831" y="5"/>
                      <a:pt x="537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B1CD134B-1BF3-4DD4-B8C2-49B5258EC914}"/>
                </a:ext>
              </a:extLst>
            </p:cNvPr>
            <p:cNvSpPr txBox="1"/>
            <p:nvPr/>
          </p:nvSpPr>
          <p:spPr>
            <a:xfrm>
              <a:off x="1939512" y="3614434"/>
              <a:ext cx="1679731" cy="2982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35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AGENDA</a:t>
              </a:r>
            </a:p>
          </p:txBody>
        </p:sp>
      </p:grpSp>
      <p:sp>
        <p:nvSpPr>
          <p:cNvPr id="39" name="Isosceles Triangle 32">
            <a:extLst>
              <a:ext uri="{FF2B5EF4-FFF2-40B4-BE49-F238E27FC236}">
                <a16:creationId xmlns:a16="http://schemas.microsoft.com/office/drawing/2014/main" id="{11E86F0B-98F4-4BAA-8CEC-4694BB1003F9}"/>
              </a:ext>
            </a:extLst>
          </p:cNvPr>
          <p:cNvSpPr/>
          <p:nvPr userDrawn="1"/>
        </p:nvSpPr>
        <p:spPr>
          <a:xfrm rot="5400000">
            <a:off x="4263231" y="1213644"/>
            <a:ext cx="119063" cy="161925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575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0" name="Isosceles Triangle 32">
            <a:extLst>
              <a:ext uri="{FF2B5EF4-FFF2-40B4-BE49-F238E27FC236}">
                <a16:creationId xmlns:a16="http://schemas.microsoft.com/office/drawing/2014/main" id="{9A2DFE03-3CB3-4556-902A-09B401A4A4D7}"/>
              </a:ext>
            </a:extLst>
          </p:cNvPr>
          <p:cNvSpPr/>
          <p:nvPr userDrawn="1"/>
        </p:nvSpPr>
        <p:spPr>
          <a:xfrm rot="5400000">
            <a:off x="4257676" y="2101850"/>
            <a:ext cx="119062" cy="160337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575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1" name="Isosceles Triangle 32">
            <a:extLst>
              <a:ext uri="{FF2B5EF4-FFF2-40B4-BE49-F238E27FC236}">
                <a16:creationId xmlns:a16="http://schemas.microsoft.com/office/drawing/2014/main" id="{D06AC838-79F2-434B-B9BB-C620280B1032}"/>
              </a:ext>
            </a:extLst>
          </p:cNvPr>
          <p:cNvSpPr/>
          <p:nvPr userDrawn="1"/>
        </p:nvSpPr>
        <p:spPr>
          <a:xfrm rot="5400000">
            <a:off x="4257675" y="2986088"/>
            <a:ext cx="119063" cy="160337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575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2" name="Isosceles Triangle 32">
            <a:extLst>
              <a:ext uri="{FF2B5EF4-FFF2-40B4-BE49-F238E27FC236}">
                <a16:creationId xmlns:a16="http://schemas.microsoft.com/office/drawing/2014/main" id="{3BB0F967-447B-456E-B437-737A811ADF5E}"/>
              </a:ext>
            </a:extLst>
          </p:cNvPr>
          <p:cNvSpPr/>
          <p:nvPr userDrawn="1"/>
        </p:nvSpPr>
        <p:spPr>
          <a:xfrm rot="5400000">
            <a:off x="4258469" y="3925094"/>
            <a:ext cx="117475" cy="160337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575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FEF8EC13-2EFB-4DFC-90B7-18A5B90D24B7}"/>
              </a:ext>
            </a:extLst>
          </p:cNvPr>
          <p:cNvSpPr txBox="1"/>
          <p:nvPr userDrawn="1"/>
        </p:nvSpPr>
        <p:spPr>
          <a:xfrm>
            <a:off x="1273175" y="2571750"/>
            <a:ext cx="1384300" cy="438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250" b="1" dirty="0">
                <a:latin typeface="Roboto Black" panose="02000000000000000000" pitchFamily="2" charset="0"/>
                <a:ea typeface="Roboto Black" panose="02000000000000000000" pitchFamily="2" charset="0"/>
              </a:rPr>
              <a:t>AGENDA</a:t>
            </a:r>
          </a:p>
        </p:txBody>
      </p:sp>
      <p:sp>
        <p:nvSpPr>
          <p:cNvPr id="54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503869" y="1163601"/>
            <a:ext cx="939285" cy="261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35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 noProof="0"/>
              <a:t>Editar estilos de texto Mestre</a:t>
            </a:r>
          </a:p>
        </p:txBody>
      </p:sp>
      <p:sp>
        <p:nvSpPr>
          <p:cNvPr id="5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03869" y="1447726"/>
            <a:ext cx="4398611" cy="4910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35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 noProof="0"/>
              <a:t>Editar estilos de texto Mestre</a:t>
            </a:r>
          </a:p>
        </p:txBody>
      </p:sp>
      <p:sp>
        <p:nvSpPr>
          <p:cNvPr id="5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497912" y="2051381"/>
            <a:ext cx="939285" cy="261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35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 noProof="0"/>
              <a:t>Editar estilos de texto Mestre</a:t>
            </a:r>
          </a:p>
        </p:txBody>
      </p:sp>
      <p:sp>
        <p:nvSpPr>
          <p:cNvPr id="59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4497912" y="2335506"/>
            <a:ext cx="4398611" cy="4910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35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 noProof="0"/>
              <a:t>Editar estilos de texto Mestre</a:t>
            </a:r>
          </a:p>
        </p:txBody>
      </p:sp>
      <p:sp>
        <p:nvSpPr>
          <p:cNvPr id="60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4497911" y="2935764"/>
            <a:ext cx="939285" cy="261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35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 noProof="0"/>
              <a:t>Editar estilos de texto Mestre</a:t>
            </a:r>
          </a:p>
        </p:txBody>
      </p:sp>
      <p:sp>
        <p:nvSpPr>
          <p:cNvPr id="62" name="Text Placeholder 8"/>
          <p:cNvSpPr>
            <a:spLocks noGrp="1"/>
          </p:cNvSpPr>
          <p:nvPr>
            <p:ph type="body" sz="quarter" idx="23"/>
          </p:nvPr>
        </p:nvSpPr>
        <p:spPr>
          <a:xfrm>
            <a:off x="4497911" y="3219889"/>
            <a:ext cx="4398611" cy="4910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35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 noProof="0"/>
              <a:t>Editar estilos de texto Mestre</a:t>
            </a:r>
          </a:p>
        </p:txBody>
      </p:sp>
      <p:sp>
        <p:nvSpPr>
          <p:cNvPr id="63" name="Text Placeholder 8"/>
          <p:cNvSpPr>
            <a:spLocks noGrp="1"/>
          </p:cNvSpPr>
          <p:nvPr>
            <p:ph type="body" sz="quarter" idx="24"/>
          </p:nvPr>
        </p:nvSpPr>
        <p:spPr>
          <a:xfrm>
            <a:off x="4497911" y="3874036"/>
            <a:ext cx="939285" cy="261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35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 noProof="0"/>
              <a:t>Editar estilos de texto Mestre</a:t>
            </a:r>
          </a:p>
        </p:txBody>
      </p:sp>
      <p:sp>
        <p:nvSpPr>
          <p:cNvPr id="65" name="Text Placeholder 8"/>
          <p:cNvSpPr>
            <a:spLocks noGrp="1"/>
          </p:cNvSpPr>
          <p:nvPr>
            <p:ph type="body" sz="quarter" idx="25"/>
          </p:nvPr>
        </p:nvSpPr>
        <p:spPr>
          <a:xfrm>
            <a:off x="4497911" y="4158161"/>
            <a:ext cx="4398611" cy="4910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35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 noProof="0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380015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ço Reservado para Imagem 27"/>
          <p:cNvSpPr>
            <a:spLocks noGrp="1"/>
          </p:cNvSpPr>
          <p:nvPr>
            <p:ph type="pic" sz="quarter" idx="10"/>
          </p:nvPr>
        </p:nvSpPr>
        <p:spPr>
          <a:xfrm>
            <a:off x="628568" y="1389790"/>
            <a:ext cx="2730244" cy="2380224"/>
          </a:xfrm>
          <a:custGeom>
            <a:avLst/>
            <a:gdLst>
              <a:gd name="connsiteX0" fmla="*/ 0 w 4851871"/>
              <a:gd name="connsiteY0" fmla="*/ 2173905 h 4231510"/>
              <a:gd name="connsiteX1" fmla="*/ 2216168 w 4851871"/>
              <a:gd name="connsiteY1" fmla="*/ 2173905 h 4231510"/>
              <a:gd name="connsiteX2" fmla="*/ 3545871 w 4851871"/>
              <a:gd name="connsiteY2" fmla="*/ 4230867 h 4231510"/>
              <a:gd name="connsiteX3" fmla="*/ 1167843 w 4851871"/>
              <a:gd name="connsiteY3" fmla="*/ 4210244 h 4231510"/>
              <a:gd name="connsiteX4" fmla="*/ 3647542 w 4851871"/>
              <a:gd name="connsiteY4" fmla="*/ 62257 h 4231510"/>
              <a:gd name="connsiteX5" fmla="*/ 3790614 w 4851871"/>
              <a:gd name="connsiteY5" fmla="*/ 295070 h 4231510"/>
              <a:gd name="connsiteX6" fmla="*/ 4851871 w 4851871"/>
              <a:gd name="connsiteY6" fmla="*/ 2130232 h 4231510"/>
              <a:gd name="connsiteX7" fmla="*/ 3620056 w 4851871"/>
              <a:gd name="connsiteY7" fmla="*/ 4231510 h 4231510"/>
              <a:gd name="connsiteX8" fmla="*/ 3590179 w 4851871"/>
              <a:gd name="connsiteY8" fmla="*/ 4231251 h 4231510"/>
              <a:gd name="connsiteX9" fmla="*/ 3625741 w 4851871"/>
              <a:gd name="connsiteY9" fmla="*/ 4208262 h 4231510"/>
              <a:gd name="connsiteX10" fmla="*/ 3630454 w 4851871"/>
              <a:gd name="connsiteY10" fmla="*/ 4186318 h 4231510"/>
              <a:gd name="connsiteX11" fmla="*/ 2295026 w 4851871"/>
              <a:gd name="connsiteY11" fmla="*/ 2120500 h 4231510"/>
              <a:gd name="connsiteX12" fmla="*/ 3646033 w 4851871"/>
              <a:gd name="connsiteY12" fmla="*/ 70105 h 4231510"/>
              <a:gd name="connsiteX13" fmla="*/ 1220117 w 4851871"/>
              <a:gd name="connsiteY13" fmla="*/ 0 h 4231510"/>
              <a:gd name="connsiteX14" fmla="*/ 3609283 w 4851871"/>
              <a:gd name="connsiteY14" fmla="*/ 0 h 4231510"/>
              <a:gd name="connsiteX15" fmla="*/ 3637048 w 4851871"/>
              <a:gd name="connsiteY15" fmla="*/ 45180 h 4231510"/>
              <a:gd name="connsiteX16" fmla="*/ 3588507 w 4851871"/>
              <a:gd name="connsiteY16" fmla="*/ 13196 h 4231510"/>
              <a:gd name="connsiteX17" fmla="*/ 3566523 w 4851871"/>
              <a:gd name="connsiteY17" fmla="*/ 17716 h 4231510"/>
              <a:gd name="connsiteX18" fmla="*/ 2220358 w 4851871"/>
              <a:gd name="connsiteY18" fmla="*/ 2060762 h 4231510"/>
              <a:gd name="connsiteX19" fmla="*/ 4225 w 4851871"/>
              <a:gd name="connsiteY19" fmla="*/ 2060762 h 4231510"/>
              <a:gd name="connsiteX20" fmla="*/ 6765 w 4851871"/>
              <a:gd name="connsiteY20" fmla="*/ 2055865 h 4231510"/>
              <a:gd name="connsiteX21" fmla="*/ 1220117 w 4851871"/>
              <a:gd name="connsiteY21" fmla="*/ 0 h 423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51871" h="4231510">
                <a:moveTo>
                  <a:pt x="0" y="2173905"/>
                </a:moveTo>
                <a:lnTo>
                  <a:pt x="2216168" y="2173905"/>
                </a:lnTo>
                <a:lnTo>
                  <a:pt x="3545871" y="4230867"/>
                </a:lnTo>
                <a:lnTo>
                  <a:pt x="1167843" y="4210244"/>
                </a:lnTo>
                <a:close/>
                <a:moveTo>
                  <a:pt x="3647542" y="62257"/>
                </a:moveTo>
                <a:lnTo>
                  <a:pt x="3790614" y="295070"/>
                </a:lnTo>
                <a:cubicBezTo>
                  <a:pt x="4191086" y="960176"/>
                  <a:pt x="4447101" y="1475337"/>
                  <a:pt x="4851871" y="2130232"/>
                </a:cubicBezTo>
                <a:cubicBezTo>
                  <a:pt x="3606559" y="4250832"/>
                  <a:pt x="4240061" y="3282441"/>
                  <a:pt x="3620056" y="4231510"/>
                </a:cubicBezTo>
                <a:lnTo>
                  <a:pt x="3590179" y="4231251"/>
                </a:lnTo>
                <a:lnTo>
                  <a:pt x="3625741" y="4208262"/>
                </a:lnTo>
                <a:cubicBezTo>
                  <a:pt x="3633102" y="4203503"/>
                  <a:pt x="3635212" y="4193679"/>
                  <a:pt x="3630454" y="4186318"/>
                </a:cubicBezTo>
                <a:lnTo>
                  <a:pt x="2295026" y="2120500"/>
                </a:lnTo>
                <a:lnTo>
                  <a:pt x="3646033" y="70105"/>
                </a:lnTo>
                <a:close/>
                <a:moveTo>
                  <a:pt x="1220117" y="0"/>
                </a:moveTo>
                <a:lnTo>
                  <a:pt x="3609283" y="0"/>
                </a:lnTo>
                <a:lnTo>
                  <a:pt x="3637048" y="45180"/>
                </a:lnTo>
                <a:lnTo>
                  <a:pt x="3588507" y="13196"/>
                </a:lnTo>
                <a:cubicBezTo>
                  <a:pt x="3581188" y="8373"/>
                  <a:pt x="3571346" y="10397"/>
                  <a:pt x="3566523" y="17716"/>
                </a:cubicBezTo>
                <a:lnTo>
                  <a:pt x="2220358" y="2060762"/>
                </a:lnTo>
                <a:lnTo>
                  <a:pt x="4225" y="2060762"/>
                </a:lnTo>
                <a:lnTo>
                  <a:pt x="6765" y="2055865"/>
                </a:lnTo>
                <a:cubicBezTo>
                  <a:pt x="201914" y="1684690"/>
                  <a:pt x="1152790" y="0"/>
                  <a:pt x="1220117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9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noProof="0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369399" y="2490741"/>
            <a:ext cx="3458999" cy="119126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613"/>
              </a:lnSpc>
              <a:buNone/>
              <a:defRPr sz="4613" b="1" i="0" baseline="0">
                <a:solidFill>
                  <a:schemeClr val="accent3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369399" y="1830811"/>
            <a:ext cx="3458999" cy="65993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613"/>
              </a:lnSpc>
              <a:buNone/>
              <a:defRPr sz="4613" b="0" i="0" baseline="0">
                <a:solidFill>
                  <a:schemeClr val="tx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9494523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5CDA5E04-BE38-468A-AAF9-B684AA0519D1}"/>
              </a:ext>
            </a:extLst>
          </p:cNvPr>
          <p:cNvSpPr/>
          <p:nvPr userDrawn="1"/>
        </p:nvSpPr>
        <p:spPr>
          <a:xfrm>
            <a:off x="6045200" y="0"/>
            <a:ext cx="3098800" cy="5143500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8" name="Imagem 21">
            <a:extLst>
              <a:ext uri="{FF2B5EF4-FFF2-40B4-BE49-F238E27FC236}">
                <a16:creationId xmlns:a16="http://schemas.microsoft.com/office/drawing/2014/main" id="{C546BBFE-4FE8-43C1-8E91-BB518CE5F1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563" y="314325"/>
            <a:ext cx="2632075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6404709" y="1553136"/>
            <a:ext cx="2348934" cy="255406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35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25717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51435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77152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0287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688839" y="709614"/>
            <a:ext cx="4966777" cy="71210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2666"/>
              </a:lnSpc>
              <a:spcBef>
                <a:spcPts val="0"/>
              </a:spcBef>
              <a:buNone/>
              <a:defRPr sz="2363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706697" y="2309244"/>
            <a:ext cx="2140658" cy="2393409"/>
          </a:xfrm>
          <a:prstGeom prst="rect">
            <a:avLst/>
          </a:prstGeom>
        </p:spPr>
        <p:txBody>
          <a:bodyPr/>
          <a:lstStyle>
            <a:lvl1pPr marL="0" marR="0" indent="0" algn="just" defTabSz="514350" rtl="0" eaLnBrk="1" fontAlgn="auto" latinLnBrk="0" hangingPunct="1">
              <a:lnSpc>
                <a:spcPts val="12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13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25717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51435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77152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0287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706697" y="1630344"/>
            <a:ext cx="2140658" cy="261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75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9" name="Espaço Reservado para Imagem 3"/>
          <p:cNvSpPr>
            <a:spLocks noGrp="1"/>
          </p:cNvSpPr>
          <p:nvPr>
            <p:ph type="pic" sz="quarter" idx="17"/>
          </p:nvPr>
        </p:nvSpPr>
        <p:spPr>
          <a:xfrm>
            <a:off x="3136439" y="1630561"/>
            <a:ext cx="2519177" cy="3071813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5205544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B447D9E4-1CFE-4410-BE5A-484CA0953428}"/>
              </a:ext>
            </a:extLst>
          </p:cNvPr>
          <p:cNvSpPr/>
          <p:nvPr userDrawn="1"/>
        </p:nvSpPr>
        <p:spPr>
          <a:xfrm>
            <a:off x="6045200" y="0"/>
            <a:ext cx="3098800" cy="5143500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8" name="Imagem 21">
            <a:extLst>
              <a:ext uri="{FF2B5EF4-FFF2-40B4-BE49-F238E27FC236}">
                <a16:creationId xmlns:a16="http://schemas.microsoft.com/office/drawing/2014/main" id="{4B45B3F4-B2ED-42BC-95B8-2C4773BA26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25" y="314325"/>
            <a:ext cx="26162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6404709" y="1553136"/>
            <a:ext cx="2348934" cy="255406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35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25717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51435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77152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0287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688839" y="709614"/>
            <a:ext cx="5100149" cy="71210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2666"/>
              </a:lnSpc>
              <a:spcBef>
                <a:spcPts val="0"/>
              </a:spcBef>
              <a:buNone/>
              <a:defRPr sz="2363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706697" y="2309244"/>
            <a:ext cx="2140658" cy="2393409"/>
          </a:xfrm>
          <a:prstGeom prst="rect">
            <a:avLst/>
          </a:prstGeom>
        </p:spPr>
        <p:txBody>
          <a:bodyPr/>
          <a:lstStyle>
            <a:lvl1pPr marL="0" marR="0" indent="0" algn="just" defTabSz="514350" rtl="0" eaLnBrk="1" fontAlgn="auto" latinLnBrk="0" hangingPunct="1">
              <a:lnSpc>
                <a:spcPts val="12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13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25717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51435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77152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0287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706697" y="1630344"/>
            <a:ext cx="2140658" cy="261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75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9" name="Espaço Reservado para Imagem 3"/>
          <p:cNvSpPr>
            <a:spLocks noGrp="1"/>
          </p:cNvSpPr>
          <p:nvPr>
            <p:ph type="pic" sz="quarter" idx="17"/>
          </p:nvPr>
        </p:nvSpPr>
        <p:spPr>
          <a:xfrm>
            <a:off x="3136439" y="1630561"/>
            <a:ext cx="2652549" cy="3071813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420128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94BB00A1-05C6-49ED-BB5A-83B190CE35F3}"/>
              </a:ext>
            </a:extLst>
          </p:cNvPr>
          <p:cNvSpPr/>
          <p:nvPr userDrawn="1"/>
        </p:nvSpPr>
        <p:spPr>
          <a:xfrm>
            <a:off x="6102350" y="0"/>
            <a:ext cx="304165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8" name="Imagem 21">
            <a:extLst>
              <a:ext uri="{FF2B5EF4-FFF2-40B4-BE49-F238E27FC236}">
                <a16:creationId xmlns:a16="http://schemas.microsoft.com/office/drawing/2014/main" id="{551B909C-1D60-44A1-AA10-81D2D375FD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306388"/>
            <a:ext cx="2632075" cy="116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6404709" y="1553136"/>
            <a:ext cx="2348934" cy="255406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35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25717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51435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77152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0287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688839" y="709614"/>
            <a:ext cx="5165034" cy="71210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2666"/>
              </a:lnSpc>
              <a:spcBef>
                <a:spcPts val="0"/>
              </a:spcBef>
              <a:buNone/>
              <a:defRPr sz="2363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706697" y="2309244"/>
            <a:ext cx="2140658" cy="2393409"/>
          </a:xfrm>
          <a:prstGeom prst="rect">
            <a:avLst/>
          </a:prstGeom>
        </p:spPr>
        <p:txBody>
          <a:bodyPr/>
          <a:lstStyle>
            <a:lvl1pPr marL="0" marR="0" indent="0" algn="just" defTabSz="514350" rtl="0" eaLnBrk="1" fontAlgn="auto" latinLnBrk="0" hangingPunct="1">
              <a:lnSpc>
                <a:spcPts val="12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13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25717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51435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77152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0287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706697" y="1630344"/>
            <a:ext cx="2140658" cy="261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75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9" name="Espaço Reservado para Imagem 3"/>
          <p:cNvSpPr>
            <a:spLocks noGrp="1"/>
          </p:cNvSpPr>
          <p:nvPr>
            <p:ph type="pic" sz="quarter" idx="17"/>
          </p:nvPr>
        </p:nvSpPr>
        <p:spPr>
          <a:xfrm>
            <a:off x="3136439" y="1630561"/>
            <a:ext cx="2717434" cy="3071813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7339746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63">
            <a:extLst>
              <a:ext uri="{FF2B5EF4-FFF2-40B4-BE49-F238E27FC236}">
                <a16:creationId xmlns:a16="http://schemas.microsoft.com/office/drawing/2014/main" id="{DFE84D17-A88A-4294-8B96-4FB02006CDB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73650"/>
            <a:ext cx="9150350" cy="87313"/>
            <a:chOff x="0" y="0"/>
            <a:chExt cx="5764" cy="181"/>
          </a:xfrm>
        </p:grpSpPr>
        <p:sp>
          <p:nvSpPr>
            <p:cNvPr id="10" name="Rectangle 64">
              <a:extLst>
                <a:ext uri="{FF2B5EF4-FFF2-40B4-BE49-F238E27FC236}">
                  <a16:creationId xmlns:a16="http://schemas.microsoft.com/office/drawing/2014/main" id="{74BB0A71-A522-4B7F-9A03-0790357CB83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12" name="Rectangle 65">
              <a:extLst>
                <a:ext uri="{FF2B5EF4-FFF2-40B4-BE49-F238E27FC236}">
                  <a16:creationId xmlns:a16="http://schemas.microsoft.com/office/drawing/2014/main" id="{69C3E242-2D1B-4687-8D36-94758AC4BEC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defRPr/>
              </a:pPr>
              <a:r>
                <a:rPr lang="pt-BR" altLang="pt-BR">
                  <a:latin typeface="Roboto"/>
                  <a:ea typeface="Roboto"/>
                  <a:cs typeface="Roboto"/>
                </a:rPr>
                <a:t> </a:t>
              </a:r>
            </a:p>
          </p:txBody>
        </p:sp>
        <p:sp>
          <p:nvSpPr>
            <p:cNvPr id="13" name="Rectangle 66">
              <a:extLst>
                <a:ext uri="{FF2B5EF4-FFF2-40B4-BE49-F238E27FC236}">
                  <a16:creationId xmlns:a16="http://schemas.microsoft.com/office/drawing/2014/main" id="{EF5D660A-893C-4413-B638-9152F58232E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14" name="Rectangle 67">
              <a:extLst>
                <a:ext uri="{FF2B5EF4-FFF2-40B4-BE49-F238E27FC236}">
                  <a16:creationId xmlns:a16="http://schemas.microsoft.com/office/drawing/2014/main" id="{02F034DA-DBB1-47C7-A16B-A5B44F46970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15" name="Rectangle 68">
              <a:extLst>
                <a:ext uri="{FF2B5EF4-FFF2-40B4-BE49-F238E27FC236}">
                  <a16:creationId xmlns:a16="http://schemas.microsoft.com/office/drawing/2014/main" id="{EBDF8979-3955-4A25-97DD-4BCB5C9A55B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16" name="Rectangle 69">
              <a:extLst>
                <a:ext uri="{FF2B5EF4-FFF2-40B4-BE49-F238E27FC236}">
                  <a16:creationId xmlns:a16="http://schemas.microsoft.com/office/drawing/2014/main" id="{9266EEAA-D19C-4131-A18F-336CF0BCEA3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</p:grpSp>
      <p:grpSp>
        <p:nvGrpSpPr>
          <p:cNvPr id="17" name="Group 56">
            <a:extLst>
              <a:ext uri="{FF2B5EF4-FFF2-40B4-BE49-F238E27FC236}">
                <a16:creationId xmlns:a16="http://schemas.microsoft.com/office/drawing/2014/main" id="{5BCC465D-0D60-446D-938A-DBD6D827771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8" name="Rectangle 57">
              <a:extLst>
                <a:ext uri="{FF2B5EF4-FFF2-40B4-BE49-F238E27FC236}">
                  <a16:creationId xmlns:a16="http://schemas.microsoft.com/office/drawing/2014/main" id="{B63C7645-4546-4FF4-A9A2-AB844105BCC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58">
              <a:extLst>
                <a:ext uri="{FF2B5EF4-FFF2-40B4-BE49-F238E27FC236}">
                  <a16:creationId xmlns:a16="http://schemas.microsoft.com/office/drawing/2014/main" id="{2F5CF68E-4279-427C-8D51-1409A5014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0" name="Rectangle 59">
              <a:extLst>
                <a:ext uri="{FF2B5EF4-FFF2-40B4-BE49-F238E27FC236}">
                  <a16:creationId xmlns:a16="http://schemas.microsoft.com/office/drawing/2014/main" id="{F8329230-7894-4299-AC8C-AB446D7961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0">
              <a:extLst>
                <a:ext uri="{FF2B5EF4-FFF2-40B4-BE49-F238E27FC236}">
                  <a16:creationId xmlns:a16="http://schemas.microsoft.com/office/drawing/2014/main" id="{DFEC061B-B372-4587-B68D-019AB477CDC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1">
              <a:extLst>
                <a:ext uri="{FF2B5EF4-FFF2-40B4-BE49-F238E27FC236}">
                  <a16:creationId xmlns:a16="http://schemas.microsoft.com/office/drawing/2014/main" id="{BE775CEB-D222-4E38-82CF-91E597C6073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Rectangle 62">
              <a:extLst>
                <a:ext uri="{FF2B5EF4-FFF2-40B4-BE49-F238E27FC236}">
                  <a16:creationId xmlns:a16="http://schemas.microsoft.com/office/drawing/2014/main" id="{E569E83D-9C07-4D33-917D-89EF6698440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24" name="Rectangle 1">
            <a:extLst>
              <a:ext uri="{FF2B5EF4-FFF2-40B4-BE49-F238E27FC236}">
                <a16:creationId xmlns:a16="http://schemas.microsoft.com/office/drawing/2014/main" id="{96CF768C-76D1-4E5F-88B0-0C59B8C2F5B0}"/>
              </a:ext>
            </a:extLst>
          </p:cNvPr>
          <p:cNvSpPr/>
          <p:nvPr userDrawn="1"/>
        </p:nvSpPr>
        <p:spPr>
          <a:xfrm>
            <a:off x="6102350" y="0"/>
            <a:ext cx="304165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5" name="Imagem 36">
            <a:extLst>
              <a:ext uri="{FF2B5EF4-FFF2-40B4-BE49-F238E27FC236}">
                <a16:creationId xmlns:a16="http://schemas.microsoft.com/office/drawing/2014/main" id="{9E02044D-10A5-40E2-A155-1B011D0BA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306388"/>
            <a:ext cx="2632075" cy="116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688839" y="709614"/>
            <a:ext cx="5165034" cy="71210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2666"/>
              </a:lnSpc>
              <a:spcBef>
                <a:spcPts val="0"/>
              </a:spcBef>
              <a:buNone/>
              <a:defRPr sz="2363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706697" y="2309244"/>
            <a:ext cx="2140658" cy="2393409"/>
          </a:xfrm>
          <a:prstGeom prst="rect">
            <a:avLst/>
          </a:prstGeom>
        </p:spPr>
        <p:txBody>
          <a:bodyPr/>
          <a:lstStyle>
            <a:lvl1pPr marL="0" marR="0" indent="0" algn="just" defTabSz="514350" rtl="0" eaLnBrk="1" fontAlgn="auto" latinLnBrk="0" hangingPunct="1">
              <a:lnSpc>
                <a:spcPts val="12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13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25717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51435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77152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0287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706697" y="1630344"/>
            <a:ext cx="2140658" cy="261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75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6404709" y="1553136"/>
            <a:ext cx="2348934" cy="255406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35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25717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51435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77152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0287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Imagem 3"/>
          <p:cNvSpPr>
            <a:spLocks noGrp="1"/>
          </p:cNvSpPr>
          <p:nvPr>
            <p:ph type="pic" sz="quarter" idx="17"/>
          </p:nvPr>
        </p:nvSpPr>
        <p:spPr>
          <a:xfrm>
            <a:off x="3136439" y="1630561"/>
            <a:ext cx="2717434" cy="3071813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0573949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m circulo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63">
            <a:extLst>
              <a:ext uri="{FF2B5EF4-FFF2-40B4-BE49-F238E27FC236}">
                <a16:creationId xmlns:a16="http://schemas.microsoft.com/office/drawing/2014/main" id="{A0202D97-D390-4A0D-8485-36009C4B435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73650"/>
            <a:ext cx="9150350" cy="87313"/>
            <a:chOff x="0" y="0"/>
            <a:chExt cx="5764" cy="181"/>
          </a:xfrm>
        </p:grpSpPr>
        <p:sp>
          <p:nvSpPr>
            <p:cNvPr id="9" name="Rectangle 64">
              <a:extLst>
                <a:ext uri="{FF2B5EF4-FFF2-40B4-BE49-F238E27FC236}">
                  <a16:creationId xmlns:a16="http://schemas.microsoft.com/office/drawing/2014/main" id="{4C7DA612-978C-4B8D-B19E-D23E5BE1705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10" name="Rectangle 65">
              <a:extLst>
                <a:ext uri="{FF2B5EF4-FFF2-40B4-BE49-F238E27FC236}">
                  <a16:creationId xmlns:a16="http://schemas.microsoft.com/office/drawing/2014/main" id="{58C56CD8-F46F-4824-8EE9-CBB7D3FE189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defRPr/>
              </a:pPr>
              <a:r>
                <a:rPr lang="pt-BR" altLang="pt-BR">
                  <a:latin typeface="Roboto"/>
                  <a:ea typeface="Roboto"/>
                  <a:cs typeface="Roboto"/>
                </a:rPr>
                <a:t> </a:t>
              </a:r>
            </a:p>
          </p:txBody>
        </p:sp>
        <p:sp>
          <p:nvSpPr>
            <p:cNvPr id="12" name="Rectangle 66">
              <a:extLst>
                <a:ext uri="{FF2B5EF4-FFF2-40B4-BE49-F238E27FC236}">
                  <a16:creationId xmlns:a16="http://schemas.microsoft.com/office/drawing/2014/main" id="{0DF2EA44-D73C-4799-BE88-4DC8514CBD8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13" name="Rectangle 67">
              <a:extLst>
                <a:ext uri="{FF2B5EF4-FFF2-40B4-BE49-F238E27FC236}">
                  <a16:creationId xmlns:a16="http://schemas.microsoft.com/office/drawing/2014/main" id="{2E39E3E6-FB17-4243-94F8-B57175D4AF4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14" name="Rectangle 68">
              <a:extLst>
                <a:ext uri="{FF2B5EF4-FFF2-40B4-BE49-F238E27FC236}">
                  <a16:creationId xmlns:a16="http://schemas.microsoft.com/office/drawing/2014/main" id="{86C27876-8DEE-4BDC-90D4-24F910AB6E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15" name="Rectangle 69">
              <a:extLst>
                <a:ext uri="{FF2B5EF4-FFF2-40B4-BE49-F238E27FC236}">
                  <a16:creationId xmlns:a16="http://schemas.microsoft.com/office/drawing/2014/main" id="{86E2D28D-8C56-40AB-ADB2-E99CBBF9098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</p:grpSp>
      <p:grpSp>
        <p:nvGrpSpPr>
          <p:cNvPr id="16" name="Group 56">
            <a:extLst>
              <a:ext uri="{FF2B5EF4-FFF2-40B4-BE49-F238E27FC236}">
                <a16:creationId xmlns:a16="http://schemas.microsoft.com/office/drawing/2014/main" id="{DF78F565-7247-460F-BDBD-DF9EE736756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7" name="Rectangle 57">
              <a:extLst>
                <a:ext uri="{FF2B5EF4-FFF2-40B4-BE49-F238E27FC236}">
                  <a16:creationId xmlns:a16="http://schemas.microsoft.com/office/drawing/2014/main" id="{1F4B50DF-BB0B-41A4-BF76-9A31BD8C15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15F9AB1B-BDEE-4423-B071-97075C1037D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7C668AB9-2F97-4884-BB27-A1732C234B3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C78B7E49-8660-494D-A417-CDF43DB794F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4F6FFC05-2DC4-4AAA-83FD-CA1E2EEAEDD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04805CD5-D664-408F-8F85-65282A2AB8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23" name="Rectangle 1">
            <a:extLst>
              <a:ext uri="{FF2B5EF4-FFF2-40B4-BE49-F238E27FC236}">
                <a16:creationId xmlns:a16="http://schemas.microsoft.com/office/drawing/2014/main" id="{A189BAEC-EF82-4D71-A0A5-F95B33D8361E}"/>
              </a:ext>
            </a:extLst>
          </p:cNvPr>
          <p:cNvSpPr/>
          <p:nvPr userDrawn="1"/>
        </p:nvSpPr>
        <p:spPr>
          <a:xfrm>
            <a:off x="6102350" y="0"/>
            <a:ext cx="304165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4" name="Imagem 36">
            <a:extLst>
              <a:ext uri="{FF2B5EF4-FFF2-40B4-BE49-F238E27FC236}">
                <a16:creationId xmlns:a16="http://schemas.microsoft.com/office/drawing/2014/main" id="{D8E9FCD0-386C-45B8-AFAE-415588990A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306388"/>
            <a:ext cx="2632075" cy="116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Group 22">
            <a:extLst>
              <a:ext uri="{FF2B5EF4-FFF2-40B4-BE49-F238E27FC236}">
                <a16:creationId xmlns:a16="http://schemas.microsoft.com/office/drawing/2014/main" id="{47BBF3D4-2108-4B91-ABEC-3DD1B1AECD8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235075" y="1498600"/>
            <a:ext cx="1711325" cy="1419225"/>
            <a:chOff x="4754673" y="3776276"/>
            <a:chExt cx="2377853" cy="2066405"/>
          </a:xfrm>
        </p:grpSpPr>
        <p:sp>
          <p:nvSpPr>
            <p:cNvPr id="26" name="TextBox 15">
              <a:extLst>
                <a:ext uri="{FF2B5EF4-FFF2-40B4-BE49-F238E27FC236}">
                  <a16:creationId xmlns:a16="http://schemas.microsoft.com/office/drawing/2014/main" id="{EBCAF16A-53B6-436A-9E91-07257E8B4155}"/>
                </a:ext>
              </a:extLst>
            </p:cNvPr>
            <p:cNvSpPr txBox="1"/>
            <p:nvPr userDrawn="1"/>
          </p:nvSpPr>
          <p:spPr>
            <a:xfrm>
              <a:off x="5021576" y="3776276"/>
              <a:ext cx="1844049" cy="4877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575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1575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27" name="Rectangle 17">
              <a:extLst>
                <a:ext uri="{FF2B5EF4-FFF2-40B4-BE49-F238E27FC236}">
                  <a16:creationId xmlns:a16="http://schemas.microsoft.com/office/drawing/2014/main" id="{A1512C94-134F-41FF-9832-57B387880D4D}"/>
                </a:ext>
              </a:extLst>
            </p:cNvPr>
            <p:cNvSpPr/>
            <p:nvPr/>
          </p:nvSpPr>
          <p:spPr>
            <a:xfrm>
              <a:off x="4754673" y="4331016"/>
              <a:ext cx="2377853" cy="1511665"/>
            </a:xfrm>
            <a:prstGeom prst="rect">
              <a:avLst/>
            </a:prstGeom>
          </p:spPr>
          <p:txBody>
            <a:bodyPr lIns="0" tIns="0" rIns="0" bIns="0" spcCol="109728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125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8" name="Straight Connector 19">
              <a:extLst>
                <a:ext uri="{FF2B5EF4-FFF2-40B4-BE49-F238E27FC236}">
                  <a16:creationId xmlns:a16="http://schemas.microsoft.com/office/drawing/2014/main" id="{4A2F520A-9E94-42AA-A7EC-36A8A0859F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8313" y="5297187"/>
              <a:ext cx="370574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2">
            <a:extLst>
              <a:ext uri="{FF2B5EF4-FFF2-40B4-BE49-F238E27FC236}">
                <a16:creationId xmlns:a16="http://schemas.microsoft.com/office/drawing/2014/main" id="{931D9E3B-2546-45C6-B479-F86BAF4AEED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4000500" y="1498600"/>
            <a:ext cx="1711325" cy="1419225"/>
            <a:chOff x="4754673" y="3776276"/>
            <a:chExt cx="2377853" cy="2066405"/>
          </a:xfrm>
        </p:grpSpPr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id="{E13A066A-3BF0-4E77-BA6F-16820A8FC12C}"/>
                </a:ext>
              </a:extLst>
            </p:cNvPr>
            <p:cNvSpPr txBox="1"/>
            <p:nvPr userDrawn="1"/>
          </p:nvSpPr>
          <p:spPr>
            <a:xfrm>
              <a:off x="5021576" y="3776276"/>
              <a:ext cx="1844049" cy="4877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575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1575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32" name="Rectangle 17">
              <a:extLst>
                <a:ext uri="{FF2B5EF4-FFF2-40B4-BE49-F238E27FC236}">
                  <a16:creationId xmlns:a16="http://schemas.microsoft.com/office/drawing/2014/main" id="{81FE1451-1A1F-4151-A5A6-AB7CA15A237A}"/>
                </a:ext>
              </a:extLst>
            </p:cNvPr>
            <p:cNvSpPr/>
            <p:nvPr/>
          </p:nvSpPr>
          <p:spPr>
            <a:xfrm>
              <a:off x="4754673" y="4331016"/>
              <a:ext cx="2377853" cy="1511665"/>
            </a:xfrm>
            <a:prstGeom prst="rect">
              <a:avLst/>
            </a:prstGeom>
          </p:spPr>
          <p:txBody>
            <a:bodyPr lIns="0" tIns="0" rIns="0" bIns="0" spcCol="109728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125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33" name="Straight Connector 19">
              <a:extLst>
                <a:ext uri="{FF2B5EF4-FFF2-40B4-BE49-F238E27FC236}">
                  <a16:creationId xmlns:a16="http://schemas.microsoft.com/office/drawing/2014/main" id="{06E4030D-C6C8-4577-9DB0-942ABD8775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8313" y="5297187"/>
              <a:ext cx="370574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22">
            <a:extLst>
              <a:ext uri="{FF2B5EF4-FFF2-40B4-BE49-F238E27FC236}">
                <a16:creationId xmlns:a16="http://schemas.microsoft.com/office/drawing/2014/main" id="{C671D750-70F7-47BA-8AFF-E74E833404F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235075" y="3259138"/>
            <a:ext cx="1711325" cy="1419225"/>
            <a:chOff x="4754673" y="3776276"/>
            <a:chExt cx="2377853" cy="2066405"/>
          </a:xfrm>
        </p:grpSpPr>
        <p:sp>
          <p:nvSpPr>
            <p:cNvPr id="35" name="TextBox 15">
              <a:extLst>
                <a:ext uri="{FF2B5EF4-FFF2-40B4-BE49-F238E27FC236}">
                  <a16:creationId xmlns:a16="http://schemas.microsoft.com/office/drawing/2014/main" id="{1399B1E5-083F-4C10-AAC1-96B04E418121}"/>
                </a:ext>
              </a:extLst>
            </p:cNvPr>
            <p:cNvSpPr txBox="1"/>
            <p:nvPr userDrawn="1"/>
          </p:nvSpPr>
          <p:spPr>
            <a:xfrm>
              <a:off x="5021576" y="3776276"/>
              <a:ext cx="1844049" cy="4877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575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1575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03</a:t>
              </a:r>
            </a:p>
          </p:txBody>
        </p:sp>
        <p:sp>
          <p:nvSpPr>
            <p:cNvPr id="36" name="Rectangle 17">
              <a:extLst>
                <a:ext uri="{FF2B5EF4-FFF2-40B4-BE49-F238E27FC236}">
                  <a16:creationId xmlns:a16="http://schemas.microsoft.com/office/drawing/2014/main" id="{FAE89435-2CEB-4B6E-AE06-C4B344D0A079}"/>
                </a:ext>
              </a:extLst>
            </p:cNvPr>
            <p:cNvSpPr/>
            <p:nvPr/>
          </p:nvSpPr>
          <p:spPr>
            <a:xfrm>
              <a:off x="4754673" y="4331016"/>
              <a:ext cx="2377853" cy="1511665"/>
            </a:xfrm>
            <a:prstGeom prst="rect">
              <a:avLst/>
            </a:prstGeom>
          </p:spPr>
          <p:txBody>
            <a:bodyPr lIns="0" tIns="0" rIns="0" bIns="0" spcCol="109728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125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291DB005-5FA6-46EA-A830-B5590FCC66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8313" y="5297187"/>
              <a:ext cx="370574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22">
            <a:extLst>
              <a:ext uri="{FF2B5EF4-FFF2-40B4-BE49-F238E27FC236}">
                <a16:creationId xmlns:a16="http://schemas.microsoft.com/office/drawing/2014/main" id="{94D95071-C9F3-4EDA-9E3E-6F8827198EA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4000500" y="3259138"/>
            <a:ext cx="1711325" cy="1419225"/>
            <a:chOff x="4754673" y="3776276"/>
            <a:chExt cx="2377853" cy="2066405"/>
          </a:xfrm>
        </p:grpSpPr>
        <p:sp>
          <p:nvSpPr>
            <p:cNvPr id="39" name="TextBox 15">
              <a:extLst>
                <a:ext uri="{FF2B5EF4-FFF2-40B4-BE49-F238E27FC236}">
                  <a16:creationId xmlns:a16="http://schemas.microsoft.com/office/drawing/2014/main" id="{A7BF94CC-89DF-4582-A6A3-5D1FCA5D3B57}"/>
                </a:ext>
              </a:extLst>
            </p:cNvPr>
            <p:cNvSpPr txBox="1"/>
            <p:nvPr userDrawn="1"/>
          </p:nvSpPr>
          <p:spPr>
            <a:xfrm>
              <a:off x="5021576" y="3776276"/>
              <a:ext cx="1844049" cy="4877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575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1575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04</a:t>
              </a:r>
            </a:p>
          </p:txBody>
        </p:sp>
        <p:sp>
          <p:nvSpPr>
            <p:cNvPr id="40" name="Rectangle 17">
              <a:extLst>
                <a:ext uri="{FF2B5EF4-FFF2-40B4-BE49-F238E27FC236}">
                  <a16:creationId xmlns:a16="http://schemas.microsoft.com/office/drawing/2014/main" id="{23FBC013-DE82-4D61-86DA-80EC6136C6CB}"/>
                </a:ext>
              </a:extLst>
            </p:cNvPr>
            <p:cNvSpPr/>
            <p:nvPr/>
          </p:nvSpPr>
          <p:spPr>
            <a:xfrm>
              <a:off x="4754673" y="4331016"/>
              <a:ext cx="2377853" cy="1511665"/>
            </a:xfrm>
            <a:prstGeom prst="rect">
              <a:avLst/>
            </a:prstGeom>
          </p:spPr>
          <p:txBody>
            <a:bodyPr lIns="0" tIns="0" rIns="0" bIns="0" spcCol="109728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125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42" name="Straight Connector 19">
              <a:extLst>
                <a:ext uri="{FF2B5EF4-FFF2-40B4-BE49-F238E27FC236}">
                  <a16:creationId xmlns:a16="http://schemas.microsoft.com/office/drawing/2014/main" id="{248BDB8D-265E-4F9A-9442-0BBCC456F7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8313" y="5297187"/>
              <a:ext cx="370574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602856" y="482216"/>
            <a:ext cx="5165034" cy="71210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2666"/>
              </a:lnSpc>
              <a:spcBef>
                <a:spcPts val="0"/>
              </a:spcBef>
              <a:buNone/>
              <a:defRPr sz="2363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6404709" y="1553136"/>
            <a:ext cx="2348934" cy="255406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35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25717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51435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77152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0287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1" name="Picture Placeholder 1"/>
          <p:cNvSpPr>
            <a:spLocks noGrp="1"/>
          </p:cNvSpPr>
          <p:nvPr>
            <p:ph type="pic" sz="quarter" idx="14"/>
          </p:nvPr>
        </p:nvSpPr>
        <p:spPr>
          <a:xfrm>
            <a:off x="303425" y="1815559"/>
            <a:ext cx="697693" cy="69742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125"/>
            </a:lvl1pPr>
          </a:lstStyle>
          <a:p>
            <a:pPr lvl="0"/>
            <a:endParaRPr lang="pt-BR" noProof="0" dirty="0"/>
          </a:p>
        </p:txBody>
      </p:sp>
      <p:sp>
        <p:nvSpPr>
          <p:cNvPr id="41" name="Picture Placeholder 1"/>
          <p:cNvSpPr>
            <a:spLocks noGrp="1"/>
          </p:cNvSpPr>
          <p:nvPr>
            <p:ph type="pic" sz="quarter" idx="15"/>
          </p:nvPr>
        </p:nvSpPr>
        <p:spPr>
          <a:xfrm>
            <a:off x="3069294" y="1815559"/>
            <a:ext cx="697693" cy="69742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125"/>
            </a:lvl1pPr>
          </a:lstStyle>
          <a:p>
            <a:pPr lvl="0"/>
            <a:endParaRPr lang="pt-BR" noProof="0" dirty="0"/>
          </a:p>
        </p:txBody>
      </p:sp>
      <p:sp>
        <p:nvSpPr>
          <p:cNvPr id="46" name="Picture Placeholder 1"/>
          <p:cNvSpPr>
            <a:spLocks noGrp="1"/>
          </p:cNvSpPr>
          <p:nvPr>
            <p:ph type="pic" sz="quarter" idx="16"/>
          </p:nvPr>
        </p:nvSpPr>
        <p:spPr>
          <a:xfrm>
            <a:off x="303425" y="3456662"/>
            <a:ext cx="697693" cy="69742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125"/>
            </a:lvl1pPr>
          </a:lstStyle>
          <a:p>
            <a:pPr lvl="0"/>
            <a:endParaRPr lang="pt-BR" noProof="0" dirty="0"/>
          </a:p>
        </p:txBody>
      </p:sp>
      <p:sp>
        <p:nvSpPr>
          <p:cNvPr id="51" name="Picture Placeholder 1"/>
          <p:cNvSpPr>
            <a:spLocks noGrp="1"/>
          </p:cNvSpPr>
          <p:nvPr>
            <p:ph type="pic" sz="quarter" idx="17"/>
          </p:nvPr>
        </p:nvSpPr>
        <p:spPr>
          <a:xfrm>
            <a:off x="3069294" y="3456662"/>
            <a:ext cx="697693" cy="69742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125"/>
            </a:lvl1pPr>
          </a:lstStyle>
          <a:p>
            <a:pPr lv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86683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706B058-8937-4EE4-A676-825974DA00D1}"/>
              </a:ext>
            </a:extLst>
          </p:cNvPr>
          <p:cNvSpPr/>
          <p:nvPr userDrawn="1"/>
        </p:nvSpPr>
        <p:spPr>
          <a:xfrm>
            <a:off x="0" y="0"/>
            <a:ext cx="3068638" cy="51435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5" name="Group 22">
            <a:extLst>
              <a:ext uri="{FF2B5EF4-FFF2-40B4-BE49-F238E27FC236}">
                <a16:creationId xmlns:a16="http://schemas.microsoft.com/office/drawing/2014/main" id="{0895882F-627F-43F7-9DA9-FFA9B832B57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4071938" y="2782888"/>
            <a:ext cx="1711325" cy="1495425"/>
            <a:chOff x="4754673" y="3776276"/>
            <a:chExt cx="2377853" cy="2177340"/>
          </a:xfrm>
        </p:grpSpPr>
        <p:sp>
          <p:nvSpPr>
            <p:cNvPr id="8" name="TextBox 15">
              <a:extLst>
                <a:ext uri="{FF2B5EF4-FFF2-40B4-BE49-F238E27FC236}">
                  <a16:creationId xmlns:a16="http://schemas.microsoft.com/office/drawing/2014/main" id="{3DC8DB0A-1248-4015-983A-22060E16603A}"/>
                </a:ext>
              </a:extLst>
            </p:cNvPr>
            <p:cNvSpPr txBox="1"/>
            <p:nvPr/>
          </p:nvSpPr>
          <p:spPr>
            <a:xfrm>
              <a:off x="5021574" y="3776276"/>
              <a:ext cx="1844049" cy="48770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575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1575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9" name="Rectangle 17">
              <a:extLst>
                <a:ext uri="{FF2B5EF4-FFF2-40B4-BE49-F238E27FC236}">
                  <a16:creationId xmlns:a16="http://schemas.microsoft.com/office/drawing/2014/main" id="{A6E6DEFE-DA00-4146-B22C-A6B888E8B033}"/>
                </a:ext>
              </a:extLst>
            </p:cNvPr>
            <p:cNvSpPr/>
            <p:nvPr/>
          </p:nvSpPr>
          <p:spPr>
            <a:xfrm>
              <a:off x="4754673" y="4441960"/>
              <a:ext cx="2377853" cy="1511656"/>
            </a:xfrm>
            <a:prstGeom prst="rect">
              <a:avLst/>
            </a:prstGeom>
          </p:spPr>
          <p:txBody>
            <a:bodyPr lIns="0" tIns="0" rIns="0" bIns="0" spcCol="109728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125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0" name="Straight Connector 19">
              <a:extLst>
                <a:ext uri="{FF2B5EF4-FFF2-40B4-BE49-F238E27FC236}">
                  <a16:creationId xmlns:a16="http://schemas.microsoft.com/office/drawing/2014/main" id="{26CAFFA1-1FBC-4F34-9E7C-59A9353AAC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8312" y="5297178"/>
              <a:ext cx="370574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3">
            <a:extLst>
              <a:ext uri="{FF2B5EF4-FFF2-40B4-BE49-F238E27FC236}">
                <a16:creationId xmlns:a16="http://schemas.microsoft.com/office/drawing/2014/main" id="{646B38FE-7AB8-462C-A08D-A04FE82AA53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208713" y="2782888"/>
            <a:ext cx="1711325" cy="1495425"/>
            <a:chOff x="4754673" y="3776276"/>
            <a:chExt cx="2377853" cy="2177339"/>
          </a:xfrm>
        </p:grpSpPr>
        <p:sp>
          <p:nvSpPr>
            <p:cNvPr id="12" name="TextBox 24">
              <a:extLst>
                <a:ext uri="{FF2B5EF4-FFF2-40B4-BE49-F238E27FC236}">
                  <a16:creationId xmlns:a16="http://schemas.microsoft.com/office/drawing/2014/main" id="{638B92F9-B226-4DEB-866B-DFD8555CA3BF}"/>
                </a:ext>
              </a:extLst>
            </p:cNvPr>
            <p:cNvSpPr txBox="1"/>
            <p:nvPr/>
          </p:nvSpPr>
          <p:spPr>
            <a:xfrm>
              <a:off x="5021574" y="3776276"/>
              <a:ext cx="1844049" cy="48770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575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1575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02A1764D-8E13-47B4-B280-83C7BE0F7388}"/>
                </a:ext>
              </a:extLst>
            </p:cNvPr>
            <p:cNvSpPr/>
            <p:nvPr/>
          </p:nvSpPr>
          <p:spPr>
            <a:xfrm>
              <a:off x="4754673" y="4441959"/>
              <a:ext cx="2377853" cy="1511656"/>
            </a:xfrm>
            <a:prstGeom prst="rect">
              <a:avLst/>
            </a:prstGeom>
          </p:spPr>
          <p:txBody>
            <a:bodyPr lIns="0" tIns="0" rIns="0" bIns="0" spcCol="109728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125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4" name="Straight Connector 26">
              <a:extLst>
                <a:ext uri="{FF2B5EF4-FFF2-40B4-BE49-F238E27FC236}">
                  <a16:creationId xmlns:a16="http://schemas.microsoft.com/office/drawing/2014/main" id="{F7044FB3-B962-4AA5-A612-EAE63B9931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8312" y="5297177"/>
              <a:ext cx="370574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Imagem 30">
            <a:extLst>
              <a:ext uri="{FF2B5EF4-FFF2-40B4-BE49-F238E27FC236}">
                <a16:creationId xmlns:a16="http://schemas.microsoft.com/office/drawing/2014/main" id="{F08D35DE-CD08-4291-8675-EB3EFA8366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509588"/>
            <a:ext cx="2632075" cy="116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D6058F00-A934-4549-9E17-1ACB25508D86}"/>
              </a:ext>
            </a:extLst>
          </p:cNvPr>
          <p:cNvSpPr/>
          <p:nvPr userDrawn="1"/>
        </p:nvSpPr>
        <p:spPr>
          <a:xfrm>
            <a:off x="6299200" y="215900"/>
            <a:ext cx="2754313" cy="9398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CB971AC-6C49-4541-99CB-C5DE352E05DC}"/>
              </a:ext>
            </a:extLst>
          </p:cNvPr>
          <p:cNvSpPr txBox="1"/>
          <p:nvPr userDrawn="1"/>
        </p:nvSpPr>
        <p:spPr>
          <a:xfrm>
            <a:off x="207963" y="2187575"/>
            <a:ext cx="2632075" cy="438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225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sp>
        <p:nvSpPr>
          <p:cNvPr id="6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4234230" y="1345859"/>
            <a:ext cx="1249624" cy="124913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125"/>
            </a:lvl1pPr>
          </a:lstStyle>
          <a:p>
            <a:pPr lvl="0"/>
            <a:endParaRPr lang="pt-BR" noProof="0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402089" y="1345859"/>
            <a:ext cx="1249624" cy="124913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13"/>
            </a:lvl1pPr>
          </a:lstStyle>
          <a:p>
            <a:pPr lv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85472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F239CB4-6F25-4D0A-BC63-B81BC0C7FF4E}"/>
              </a:ext>
            </a:extLst>
          </p:cNvPr>
          <p:cNvSpPr/>
          <p:nvPr userDrawn="1"/>
        </p:nvSpPr>
        <p:spPr>
          <a:xfrm>
            <a:off x="0" y="0"/>
            <a:ext cx="3068638" cy="51435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5" name="Group 22">
            <a:extLst>
              <a:ext uri="{FF2B5EF4-FFF2-40B4-BE49-F238E27FC236}">
                <a16:creationId xmlns:a16="http://schemas.microsoft.com/office/drawing/2014/main" id="{EDE804E6-D2C8-474D-8647-5DD811B9BB0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4071938" y="2782888"/>
            <a:ext cx="1711325" cy="1495425"/>
            <a:chOff x="4754673" y="3776276"/>
            <a:chExt cx="2377853" cy="2177340"/>
          </a:xfrm>
        </p:grpSpPr>
        <p:sp>
          <p:nvSpPr>
            <p:cNvPr id="8" name="TextBox 15">
              <a:extLst>
                <a:ext uri="{FF2B5EF4-FFF2-40B4-BE49-F238E27FC236}">
                  <a16:creationId xmlns:a16="http://schemas.microsoft.com/office/drawing/2014/main" id="{9A614962-33DF-4BAF-BDC0-682DD87973FD}"/>
                </a:ext>
              </a:extLst>
            </p:cNvPr>
            <p:cNvSpPr txBox="1"/>
            <p:nvPr/>
          </p:nvSpPr>
          <p:spPr>
            <a:xfrm>
              <a:off x="5021574" y="3776276"/>
              <a:ext cx="1844049" cy="48770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575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1575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9" name="Rectangle 17">
              <a:extLst>
                <a:ext uri="{FF2B5EF4-FFF2-40B4-BE49-F238E27FC236}">
                  <a16:creationId xmlns:a16="http://schemas.microsoft.com/office/drawing/2014/main" id="{9736FAC0-71AB-4322-9499-E16BAA676504}"/>
                </a:ext>
              </a:extLst>
            </p:cNvPr>
            <p:cNvSpPr/>
            <p:nvPr/>
          </p:nvSpPr>
          <p:spPr>
            <a:xfrm>
              <a:off x="4754673" y="4441960"/>
              <a:ext cx="2377853" cy="1511656"/>
            </a:xfrm>
            <a:prstGeom prst="rect">
              <a:avLst/>
            </a:prstGeom>
          </p:spPr>
          <p:txBody>
            <a:bodyPr lIns="0" tIns="0" rIns="0" bIns="0" spcCol="109728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125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0" name="Straight Connector 19">
              <a:extLst>
                <a:ext uri="{FF2B5EF4-FFF2-40B4-BE49-F238E27FC236}">
                  <a16:creationId xmlns:a16="http://schemas.microsoft.com/office/drawing/2014/main" id="{8EA4C1EC-11D9-4368-8EDD-BF65EEEE6C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8312" y="5297178"/>
              <a:ext cx="370574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3">
            <a:extLst>
              <a:ext uri="{FF2B5EF4-FFF2-40B4-BE49-F238E27FC236}">
                <a16:creationId xmlns:a16="http://schemas.microsoft.com/office/drawing/2014/main" id="{666FD229-CFC6-44AC-8482-30567DFF5B36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208713" y="2782888"/>
            <a:ext cx="1711325" cy="1495425"/>
            <a:chOff x="4754673" y="3776276"/>
            <a:chExt cx="2377853" cy="2177339"/>
          </a:xfrm>
        </p:grpSpPr>
        <p:sp>
          <p:nvSpPr>
            <p:cNvPr id="12" name="TextBox 24">
              <a:extLst>
                <a:ext uri="{FF2B5EF4-FFF2-40B4-BE49-F238E27FC236}">
                  <a16:creationId xmlns:a16="http://schemas.microsoft.com/office/drawing/2014/main" id="{49C75270-B0C3-479C-8CB3-C89180F64AC9}"/>
                </a:ext>
              </a:extLst>
            </p:cNvPr>
            <p:cNvSpPr txBox="1"/>
            <p:nvPr/>
          </p:nvSpPr>
          <p:spPr>
            <a:xfrm>
              <a:off x="5021574" y="3776276"/>
              <a:ext cx="1844049" cy="48770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575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1575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F6161D83-5C2F-43BB-85FB-2F0FD7BFFB89}"/>
                </a:ext>
              </a:extLst>
            </p:cNvPr>
            <p:cNvSpPr/>
            <p:nvPr/>
          </p:nvSpPr>
          <p:spPr>
            <a:xfrm>
              <a:off x="4754673" y="4441959"/>
              <a:ext cx="2377853" cy="1511656"/>
            </a:xfrm>
            <a:prstGeom prst="rect">
              <a:avLst/>
            </a:prstGeom>
          </p:spPr>
          <p:txBody>
            <a:bodyPr lIns="0" tIns="0" rIns="0" bIns="0" spcCol="109728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125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4" name="Straight Connector 26">
              <a:extLst>
                <a:ext uri="{FF2B5EF4-FFF2-40B4-BE49-F238E27FC236}">
                  <a16:creationId xmlns:a16="http://schemas.microsoft.com/office/drawing/2014/main" id="{9C42BC8A-A12D-48A5-925B-E52DEF4601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8312" y="5297177"/>
              <a:ext cx="370574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tângulo 14">
            <a:extLst>
              <a:ext uri="{FF2B5EF4-FFF2-40B4-BE49-F238E27FC236}">
                <a16:creationId xmlns:a16="http://schemas.microsoft.com/office/drawing/2014/main" id="{D3042783-AFD1-4AD7-A8C2-932AF77CB303}"/>
              </a:ext>
            </a:extLst>
          </p:cNvPr>
          <p:cNvSpPr/>
          <p:nvPr userDrawn="1"/>
        </p:nvSpPr>
        <p:spPr>
          <a:xfrm>
            <a:off x="6299200" y="215900"/>
            <a:ext cx="2754313" cy="9398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AC8ACB0-1CF5-4AA0-A877-F821D2844A1B}"/>
              </a:ext>
            </a:extLst>
          </p:cNvPr>
          <p:cNvSpPr txBox="1"/>
          <p:nvPr userDrawn="1"/>
        </p:nvSpPr>
        <p:spPr>
          <a:xfrm>
            <a:off x="158750" y="2297113"/>
            <a:ext cx="2633663" cy="4397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225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17" name="Imagem 32">
            <a:extLst>
              <a:ext uri="{FF2B5EF4-FFF2-40B4-BE49-F238E27FC236}">
                <a16:creationId xmlns:a16="http://schemas.microsoft.com/office/drawing/2014/main" id="{526BCAE4-CEA2-48E9-BC3A-07BB8D1730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517525"/>
            <a:ext cx="26162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4234230" y="1345859"/>
            <a:ext cx="1249624" cy="124913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125"/>
            </a:lvl1pPr>
          </a:lstStyle>
          <a:p>
            <a:pPr lvl="0"/>
            <a:endParaRPr lang="pt-BR" noProof="0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402089" y="1345859"/>
            <a:ext cx="1249624" cy="124913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13"/>
            </a:lvl1pPr>
          </a:lstStyle>
          <a:p>
            <a:pPr lv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91629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04D2FD0-AB1A-4EC6-8FE3-00BF167CADA0}"/>
              </a:ext>
            </a:extLst>
          </p:cNvPr>
          <p:cNvSpPr/>
          <p:nvPr userDrawn="1"/>
        </p:nvSpPr>
        <p:spPr>
          <a:xfrm>
            <a:off x="0" y="0"/>
            <a:ext cx="3068638" cy="51435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5" name="Group 22">
            <a:extLst>
              <a:ext uri="{FF2B5EF4-FFF2-40B4-BE49-F238E27FC236}">
                <a16:creationId xmlns:a16="http://schemas.microsoft.com/office/drawing/2014/main" id="{528E6C81-4F25-43AF-AEBF-A257CDC65FE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4071938" y="2782888"/>
            <a:ext cx="1711325" cy="1495425"/>
            <a:chOff x="4754673" y="3776276"/>
            <a:chExt cx="2377853" cy="2177340"/>
          </a:xfrm>
        </p:grpSpPr>
        <p:sp>
          <p:nvSpPr>
            <p:cNvPr id="8" name="TextBox 15">
              <a:extLst>
                <a:ext uri="{FF2B5EF4-FFF2-40B4-BE49-F238E27FC236}">
                  <a16:creationId xmlns:a16="http://schemas.microsoft.com/office/drawing/2014/main" id="{9687CBB5-1CC5-4BCC-9716-B42728EB144E}"/>
                </a:ext>
              </a:extLst>
            </p:cNvPr>
            <p:cNvSpPr txBox="1"/>
            <p:nvPr/>
          </p:nvSpPr>
          <p:spPr>
            <a:xfrm>
              <a:off x="5021574" y="3776276"/>
              <a:ext cx="1844049" cy="48770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575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1575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9" name="Rectangle 17">
              <a:extLst>
                <a:ext uri="{FF2B5EF4-FFF2-40B4-BE49-F238E27FC236}">
                  <a16:creationId xmlns:a16="http://schemas.microsoft.com/office/drawing/2014/main" id="{1E34A9CE-3FAC-414A-80B8-3905284FD30A}"/>
                </a:ext>
              </a:extLst>
            </p:cNvPr>
            <p:cNvSpPr/>
            <p:nvPr/>
          </p:nvSpPr>
          <p:spPr>
            <a:xfrm>
              <a:off x="4754673" y="4441960"/>
              <a:ext cx="2377853" cy="1511656"/>
            </a:xfrm>
            <a:prstGeom prst="rect">
              <a:avLst/>
            </a:prstGeom>
          </p:spPr>
          <p:txBody>
            <a:bodyPr lIns="0" tIns="0" rIns="0" bIns="0" spcCol="109728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125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0" name="Straight Connector 19">
              <a:extLst>
                <a:ext uri="{FF2B5EF4-FFF2-40B4-BE49-F238E27FC236}">
                  <a16:creationId xmlns:a16="http://schemas.microsoft.com/office/drawing/2014/main" id="{08E5A62A-7521-413A-904D-743E43252E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8312" y="5297178"/>
              <a:ext cx="370574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3">
            <a:extLst>
              <a:ext uri="{FF2B5EF4-FFF2-40B4-BE49-F238E27FC236}">
                <a16:creationId xmlns:a16="http://schemas.microsoft.com/office/drawing/2014/main" id="{77090896-4E97-4E63-8C13-5B5E7DA9804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208713" y="2782888"/>
            <a:ext cx="1711325" cy="1495425"/>
            <a:chOff x="4754673" y="3776276"/>
            <a:chExt cx="2377853" cy="2177339"/>
          </a:xfrm>
        </p:grpSpPr>
        <p:sp>
          <p:nvSpPr>
            <p:cNvPr id="12" name="TextBox 24">
              <a:extLst>
                <a:ext uri="{FF2B5EF4-FFF2-40B4-BE49-F238E27FC236}">
                  <a16:creationId xmlns:a16="http://schemas.microsoft.com/office/drawing/2014/main" id="{8C85DE8B-4972-4BDA-9411-4C8F7F07DA0D}"/>
                </a:ext>
              </a:extLst>
            </p:cNvPr>
            <p:cNvSpPr txBox="1"/>
            <p:nvPr/>
          </p:nvSpPr>
          <p:spPr>
            <a:xfrm>
              <a:off x="5021574" y="3776276"/>
              <a:ext cx="1844049" cy="48770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575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1575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6E9A6727-41FD-4444-BA3C-F87A126AB983}"/>
                </a:ext>
              </a:extLst>
            </p:cNvPr>
            <p:cNvSpPr/>
            <p:nvPr/>
          </p:nvSpPr>
          <p:spPr>
            <a:xfrm>
              <a:off x="4754673" y="4441959"/>
              <a:ext cx="2377853" cy="1511656"/>
            </a:xfrm>
            <a:prstGeom prst="rect">
              <a:avLst/>
            </a:prstGeom>
          </p:spPr>
          <p:txBody>
            <a:bodyPr lIns="0" tIns="0" rIns="0" bIns="0" spcCol="109728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125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4" name="Straight Connector 26">
              <a:extLst>
                <a:ext uri="{FF2B5EF4-FFF2-40B4-BE49-F238E27FC236}">
                  <a16:creationId xmlns:a16="http://schemas.microsoft.com/office/drawing/2014/main" id="{46DA3786-4524-4939-8FEB-288E2B0959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8312" y="5297177"/>
              <a:ext cx="370574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Imagem 30">
            <a:extLst>
              <a:ext uri="{FF2B5EF4-FFF2-40B4-BE49-F238E27FC236}">
                <a16:creationId xmlns:a16="http://schemas.microsoft.com/office/drawing/2014/main" id="{35FA9BB1-D7E0-4879-AB1A-DF23FD32A4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509588"/>
            <a:ext cx="2632075" cy="116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6AC87857-A7C9-4FC4-96CA-F83D8E9F5249}"/>
              </a:ext>
            </a:extLst>
          </p:cNvPr>
          <p:cNvSpPr/>
          <p:nvPr userDrawn="1"/>
        </p:nvSpPr>
        <p:spPr>
          <a:xfrm>
            <a:off x="6299200" y="215900"/>
            <a:ext cx="2754313" cy="9398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8708BD5-762B-41C3-BFE2-21B2128BECC6}"/>
              </a:ext>
            </a:extLst>
          </p:cNvPr>
          <p:cNvSpPr txBox="1"/>
          <p:nvPr userDrawn="1"/>
        </p:nvSpPr>
        <p:spPr>
          <a:xfrm>
            <a:off x="207963" y="2187575"/>
            <a:ext cx="2632075" cy="438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225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sp>
        <p:nvSpPr>
          <p:cNvPr id="6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4234230" y="1345859"/>
            <a:ext cx="1249624" cy="124913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125"/>
            </a:lvl1pPr>
          </a:lstStyle>
          <a:p>
            <a:pPr lvl="0"/>
            <a:endParaRPr lang="pt-BR" noProof="0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402089" y="1345859"/>
            <a:ext cx="1249624" cy="124913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13"/>
            </a:lvl1pPr>
          </a:lstStyle>
          <a:p>
            <a:pPr lv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03423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">
            <a:extLst>
              <a:ext uri="{FF2B5EF4-FFF2-40B4-BE49-F238E27FC236}">
                <a16:creationId xmlns:a16="http://schemas.microsoft.com/office/drawing/2014/main" id="{2B38B344-8896-43A9-87AF-7E140C0F06C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73650"/>
            <a:ext cx="9150350" cy="87313"/>
            <a:chOff x="0" y="0"/>
            <a:chExt cx="5764" cy="181"/>
          </a:xfrm>
        </p:grpSpPr>
        <p:sp>
          <p:nvSpPr>
            <p:cNvPr id="5" name="Rectangle 64">
              <a:extLst>
                <a:ext uri="{FF2B5EF4-FFF2-40B4-BE49-F238E27FC236}">
                  <a16:creationId xmlns:a16="http://schemas.microsoft.com/office/drawing/2014/main" id="{C992C5E4-D5E1-4254-B143-362AD47B577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8" name="Rectangle 65">
              <a:extLst>
                <a:ext uri="{FF2B5EF4-FFF2-40B4-BE49-F238E27FC236}">
                  <a16:creationId xmlns:a16="http://schemas.microsoft.com/office/drawing/2014/main" id="{872B491D-3DD9-404C-8C19-6EADDE6595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defRPr/>
              </a:pPr>
              <a:r>
                <a:rPr lang="pt-BR" altLang="pt-BR">
                  <a:latin typeface="Roboto"/>
                  <a:ea typeface="Roboto"/>
                  <a:cs typeface="Roboto"/>
                </a:rPr>
                <a:t> </a:t>
              </a:r>
            </a:p>
          </p:txBody>
        </p:sp>
        <p:sp>
          <p:nvSpPr>
            <p:cNvPr id="9" name="Rectangle 66">
              <a:extLst>
                <a:ext uri="{FF2B5EF4-FFF2-40B4-BE49-F238E27FC236}">
                  <a16:creationId xmlns:a16="http://schemas.microsoft.com/office/drawing/2014/main" id="{EA35D67E-448A-422B-9B15-05A166295DC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10" name="Rectangle 67">
              <a:extLst>
                <a:ext uri="{FF2B5EF4-FFF2-40B4-BE49-F238E27FC236}">
                  <a16:creationId xmlns:a16="http://schemas.microsoft.com/office/drawing/2014/main" id="{11F7F990-73F1-4821-9852-52656264E2D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11" name="Rectangle 68">
              <a:extLst>
                <a:ext uri="{FF2B5EF4-FFF2-40B4-BE49-F238E27FC236}">
                  <a16:creationId xmlns:a16="http://schemas.microsoft.com/office/drawing/2014/main" id="{01541AE8-9EA1-4C7C-981F-382B41D65F0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12" name="Rectangle 69">
              <a:extLst>
                <a:ext uri="{FF2B5EF4-FFF2-40B4-BE49-F238E27FC236}">
                  <a16:creationId xmlns:a16="http://schemas.microsoft.com/office/drawing/2014/main" id="{773AA841-D5B2-42C5-8A50-0F225C1C85F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</p:grpSp>
      <p:grpSp>
        <p:nvGrpSpPr>
          <p:cNvPr id="13" name="Group 56">
            <a:extLst>
              <a:ext uri="{FF2B5EF4-FFF2-40B4-BE49-F238E27FC236}">
                <a16:creationId xmlns:a16="http://schemas.microsoft.com/office/drawing/2014/main" id="{2217097F-91A3-4F54-96F3-99715890D9E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4" name="Rectangle 57">
              <a:extLst>
                <a:ext uri="{FF2B5EF4-FFF2-40B4-BE49-F238E27FC236}">
                  <a16:creationId xmlns:a16="http://schemas.microsoft.com/office/drawing/2014/main" id="{2DF88487-98EC-4932-8BB6-10DFA43DCFE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5" name="Rectangle 58">
              <a:extLst>
                <a:ext uri="{FF2B5EF4-FFF2-40B4-BE49-F238E27FC236}">
                  <a16:creationId xmlns:a16="http://schemas.microsoft.com/office/drawing/2014/main" id="{3202151B-1E46-4189-91A8-CB17A021C2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6" name="Rectangle 59">
              <a:extLst>
                <a:ext uri="{FF2B5EF4-FFF2-40B4-BE49-F238E27FC236}">
                  <a16:creationId xmlns:a16="http://schemas.microsoft.com/office/drawing/2014/main" id="{846D90FF-7027-41E9-AAD8-E7A296A14F0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7" name="Rectangle 60">
              <a:extLst>
                <a:ext uri="{FF2B5EF4-FFF2-40B4-BE49-F238E27FC236}">
                  <a16:creationId xmlns:a16="http://schemas.microsoft.com/office/drawing/2014/main" id="{E163D49C-D097-4C99-81E6-535C7E8B89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61">
              <a:extLst>
                <a:ext uri="{FF2B5EF4-FFF2-40B4-BE49-F238E27FC236}">
                  <a16:creationId xmlns:a16="http://schemas.microsoft.com/office/drawing/2014/main" id="{53F659D7-04D6-4A7E-8809-6BB21B7B668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62">
              <a:extLst>
                <a:ext uri="{FF2B5EF4-FFF2-40B4-BE49-F238E27FC236}">
                  <a16:creationId xmlns:a16="http://schemas.microsoft.com/office/drawing/2014/main" id="{D9A19C60-12EF-4C38-BC8F-CB46D4D4286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20" name="Rectangle 2">
            <a:extLst>
              <a:ext uri="{FF2B5EF4-FFF2-40B4-BE49-F238E27FC236}">
                <a16:creationId xmlns:a16="http://schemas.microsoft.com/office/drawing/2014/main" id="{DCD6E97E-022D-4E2D-A1F9-7A124CCD67BE}"/>
              </a:ext>
            </a:extLst>
          </p:cNvPr>
          <p:cNvSpPr/>
          <p:nvPr userDrawn="1"/>
        </p:nvSpPr>
        <p:spPr>
          <a:xfrm>
            <a:off x="0" y="0"/>
            <a:ext cx="3068638" cy="51435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21" name="Group 22">
            <a:extLst>
              <a:ext uri="{FF2B5EF4-FFF2-40B4-BE49-F238E27FC236}">
                <a16:creationId xmlns:a16="http://schemas.microsoft.com/office/drawing/2014/main" id="{0207597B-7E92-4712-BA73-1CD4672EAB3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4071938" y="2782888"/>
            <a:ext cx="1711325" cy="1495425"/>
            <a:chOff x="4754673" y="3776276"/>
            <a:chExt cx="2377853" cy="2177340"/>
          </a:xfrm>
        </p:grpSpPr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id="{1B94876B-8753-42FD-9956-7DCEE7D011EE}"/>
                </a:ext>
              </a:extLst>
            </p:cNvPr>
            <p:cNvSpPr txBox="1"/>
            <p:nvPr/>
          </p:nvSpPr>
          <p:spPr>
            <a:xfrm>
              <a:off x="5021574" y="3776276"/>
              <a:ext cx="1844049" cy="48770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575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1575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23" name="Rectangle 17">
              <a:extLst>
                <a:ext uri="{FF2B5EF4-FFF2-40B4-BE49-F238E27FC236}">
                  <a16:creationId xmlns:a16="http://schemas.microsoft.com/office/drawing/2014/main" id="{BA3D245B-0F5A-4903-A661-C4974990480A}"/>
                </a:ext>
              </a:extLst>
            </p:cNvPr>
            <p:cNvSpPr/>
            <p:nvPr/>
          </p:nvSpPr>
          <p:spPr>
            <a:xfrm>
              <a:off x="4754673" y="4441960"/>
              <a:ext cx="2377853" cy="1511656"/>
            </a:xfrm>
            <a:prstGeom prst="rect">
              <a:avLst/>
            </a:prstGeom>
          </p:spPr>
          <p:txBody>
            <a:bodyPr lIns="0" tIns="0" rIns="0" bIns="0" spcCol="109728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125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4" name="Straight Connector 19">
              <a:extLst>
                <a:ext uri="{FF2B5EF4-FFF2-40B4-BE49-F238E27FC236}">
                  <a16:creationId xmlns:a16="http://schemas.microsoft.com/office/drawing/2014/main" id="{767001A5-0804-4D35-9CAA-DAC39941AF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8312" y="5297178"/>
              <a:ext cx="370574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3">
            <a:extLst>
              <a:ext uri="{FF2B5EF4-FFF2-40B4-BE49-F238E27FC236}">
                <a16:creationId xmlns:a16="http://schemas.microsoft.com/office/drawing/2014/main" id="{A6B64A05-896F-416D-9711-67AF21F6D6B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208713" y="2782888"/>
            <a:ext cx="1711325" cy="1495425"/>
            <a:chOff x="4754673" y="3776276"/>
            <a:chExt cx="2377853" cy="2177339"/>
          </a:xfrm>
        </p:grpSpPr>
        <p:sp>
          <p:nvSpPr>
            <p:cNvPr id="26" name="TextBox 24">
              <a:extLst>
                <a:ext uri="{FF2B5EF4-FFF2-40B4-BE49-F238E27FC236}">
                  <a16:creationId xmlns:a16="http://schemas.microsoft.com/office/drawing/2014/main" id="{3011B677-8909-4621-8174-5F312E5D723A}"/>
                </a:ext>
              </a:extLst>
            </p:cNvPr>
            <p:cNvSpPr txBox="1"/>
            <p:nvPr/>
          </p:nvSpPr>
          <p:spPr>
            <a:xfrm>
              <a:off x="5021574" y="3776276"/>
              <a:ext cx="1844049" cy="48770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575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1575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F747107D-CD40-4914-B17D-04D08331E917}"/>
                </a:ext>
              </a:extLst>
            </p:cNvPr>
            <p:cNvSpPr/>
            <p:nvPr/>
          </p:nvSpPr>
          <p:spPr>
            <a:xfrm>
              <a:off x="4754673" y="4441959"/>
              <a:ext cx="2377853" cy="1511656"/>
            </a:xfrm>
            <a:prstGeom prst="rect">
              <a:avLst/>
            </a:prstGeom>
          </p:spPr>
          <p:txBody>
            <a:bodyPr lIns="0" tIns="0" rIns="0" bIns="0" spcCol="109728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125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125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125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8" name="Straight Connector 26">
              <a:extLst>
                <a:ext uri="{FF2B5EF4-FFF2-40B4-BE49-F238E27FC236}">
                  <a16:creationId xmlns:a16="http://schemas.microsoft.com/office/drawing/2014/main" id="{D7A9E8D8-4FDE-481D-A262-6B82C7A66F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8312" y="5297177"/>
              <a:ext cx="370574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tângulo 28">
            <a:extLst>
              <a:ext uri="{FF2B5EF4-FFF2-40B4-BE49-F238E27FC236}">
                <a16:creationId xmlns:a16="http://schemas.microsoft.com/office/drawing/2014/main" id="{73F608C4-22F8-44E3-8AB5-538BE70D71D5}"/>
              </a:ext>
            </a:extLst>
          </p:cNvPr>
          <p:cNvSpPr/>
          <p:nvPr userDrawn="1"/>
        </p:nvSpPr>
        <p:spPr>
          <a:xfrm>
            <a:off x="6299200" y="215900"/>
            <a:ext cx="2754313" cy="9398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48926031-039B-4AA8-B8E1-6F459D2256F5}"/>
              </a:ext>
            </a:extLst>
          </p:cNvPr>
          <p:cNvSpPr txBox="1"/>
          <p:nvPr userDrawn="1"/>
        </p:nvSpPr>
        <p:spPr>
          <a:xfrm>
            <a:off x="207963" y="2187575"/>
            <a:ext cx="2632075" cy="438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225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31" name="Imagem 46">
            <a:extLst>
              <a:ext uri="{FF2B5EF4-FFF2-40B4-BE49-F238E27FC236}">
                <a16:creationId xmlns:a16="http://schemas.microsoft.com/office/drawing/2014/main" id="{A09D24A3-AB6C-4DCB-AACC-02C8E17AB2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509588"/>
            <a:ext cx="2632075" cy="116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4234230" y="1345859"/>
            <a:ext cx="1249624" cy="124913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125"/>
            </a:lvl1pPr>
          </a:lstStyle>
          <a:p>
            <a:pPr lvl="0"/>
            <a:endParaRPr lang="pt-BR" noProof="0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402089" y="1345859"/>
            <a:ext cx="1249624" cy="124913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13"/>
            </a:lvl1pPr>
          </a:lstStyle>
          <a:p>
            <a:pPr lv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98446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A7350A53-018C-4A3F-A8B0-1C8D9E4AD913}"/>
              </a:ext>
            </a:extLst>
          </p:cNvPr>
          <p:cNvSpPr/>
          <p:nvPr userDrawn="1"/>
        </p:nvSpPr>
        <p:spPr>
          <a:xfrm>
            <a:off x="0" y="212725"/>
            <a:ext cx="3041650" cy="4862513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1F0BA53-D5D4-4098-A79F-A4B2F4DBE349}"/>
              </a:ext>
            </a:extLst>
          </p:cNvPr>
          <p:cNvSpPr/>
          <p:nvPr userDrawn="1"/>
        </p:nvSpPr>
        <p:spPr>
          <a:xfrm>
            <a:off x="6299200" y="215900"/>
            <a:ext cx="2754313" cy="9398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8" name="Imagem 23">
            <a:extLst>
              <a:ext uri="{FF2B5EF4-FFF2-40B4-BE49-F238E27FC236}">
                <a16:creationId xmlns:a16="http://schemas.microsoft.com/office/drawing/2014/main" id="{D9E486E5-C4E3-4E77-95E7-37445A914A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212725"/>
            <a:ext cx="2632075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ço Reservado para Imagem 6"/>
          <p:cNvSpPr>
            <a:spLocks noGrp="1"/>
          </p:cNvSpPr>
          <p:nvPr>
            <p:ph type="pic" sz="quarter" idx="10"/>
          </p:nvPr>
        </p:nvSpPr>
        <p:spPr>
          <a:xfrm>
            <a:off x="672668" y="1293019"/>
            <a:ext cx="3691189" cy="3207544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386293" y="433522"/>
            <a:ext cx="4206719" cy="71210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2666"/>
              </a:lnSpc>
              <a:spcBef>
                <a:spcPts val="0"/>
              </a:spcBef>
              <a:buNone/>
              <a:defRPr sz="2363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5323624" y="1619756"/>
            <a:ext cx="3263483" cy="288080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35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25717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51435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77152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0287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2590453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B916671E-52A2-454A-B527-24752F9B84A8}"/>
              </a:ext>
            </a:extLst>
          </p:cNvPr>
          <p:cNvSpPr/>
          <p:nvPr userDrawn="1"/>
        </p:nvSpPr>
        <p:spPr>
          <a:xfrm>
            <a:off x="0" y="212725"/>
            <a:ext cx="3041650" cy="4862513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0035969-0AF4-45B0-8DF2-7D10E837A900}"/>
              </a:ext>
            </a:extLst>
          </p:cNvPr>
          <p:cNvSpPr/>
          <p:nvPr userDrawn="1"/>
        </p:nvSpPr>
        <p:spPr>
          <a:xfrm>
            <a:off x="6299200" y="215900"/>
            <a:ext cx="2754313" cy="9398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8" name="Imagem 23">
            <a:extLst>
              <a:ext uri="{FF2B5EF4-FFF2-40B4-BE49-F238E27FC236}">
                <a16:creationId xmlns:a16="http://schemas.microsoft.com/office/drawing/2014/main" id="{A35AA9BB-4D84-4569-9146-6B1882EE1F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220663"/>
            <a:ext cx="2614612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ço Reservado para Imagem 6"/>
          <p:cNvSpPr>
            <a:spLocks noGrp="1"/>
          </p:cNvSpPr>
          <p:nvPr>
            <p:ph type="pic" sz="quarter" idx="10"/>
          </p:nvPr>
        </p:nvSpPr>
        <p:spPr>
          <a:xfrm>
            <a:off x="672668" y="1293019"/>
            <a:ext cx="3691189" cy="3207544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386293" y="433522"/>
            <a:ext cx="4206719" cy="71210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2666"/>
              </a:lnSpc>
              <a:spcBef>
                <a:spcPts val="0"/>
              </a:spcBef>
              <a:buNone/>
              <a:defRPr sz="2363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5323624" y="1619756"/>
            <a:ext cx="3263483" cy="288080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35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25717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51435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77152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0287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27852217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C3BF718E-4CD7-4AF5-9CAA-10747F3AC797}"/>
              </a:ext>
            </a:extLst>
          </p:cNvPr>
          <p:cNvSpPr/>
          <p:nvPr userDrawn="1"/>
        </p:nvSpPr>
        <p:spPr>
          <a:xfrm>
            <a:off x="0" y="0"/>
            <a:ext cx="3041650" cy="52244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Imagem 21">
            <a:extLst>
              <a:ext uri="{FF2B5EF4-FFF2-40B4-BE49-F238E27FC236}">
                <a16:creationId xmlns:a16="http://schemas.microsoft.com/office/drawing/2014/main" id="{616448CC-AE32-404C-854A-9EB7D33B9B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212725"/>
            <a:ext cx="2632075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ço Reservado para Imagem 6"/>
          <p:cNvSpPr>
            <a:spLocks noGrp="1"/>
          </p:cNvSpPr>
          <p:nvPr>
            <p:ph type="pic" sz="quarter" idx="10"/>
          </p:nvPr>
        </p:nvSpPr>
        <p:spPr>
          <a:xfrm>
            <a:off x="672668" y="1293019"/>
            <a:ext cx="3691189" cy="3207544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386293" y="433522"/>
            <a:ext cx="4206719" cy="71210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2666"/>
              </a:lnSpc>
              <a:spcBef>
                <a:spcPts val="0"/>
              </a:spcBef>
              <a:buNone/>
              <a:defRPr sz="2363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5323624" y="1619756"/>
            <a:ext cx="3263483" cy="288080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35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25717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51435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77152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0287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38825994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3">
            <a:extLst>
              <a:ext uri="{FF2B5EF4-FFF2-40B4-BE49-F238E27FC236}">
                <a16:creationId xmlns:a16="http://schemas.microsoft.com/office/drawing/2014/main" id="{622A833C-AA7F-472C-B43E-C654B93FF72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73650"/>
            <a:ext cx="9150350" cy="87313"/>
            <a:chOff x="0" y="0"/>
            <a:chExt cx="5764" cy="181"/>
          </a:xfrm>
        </p:grpSpPr>
        <p:sp>
          <p:nvSpPr>
            <p:cNvPr id="6" name="Rectangle 64">
              <a:extLst>
                <a:ext uri="{FF2B5EF4-FFF2-40B4-BE49-F238E27FC236}">
                  <a16:creationId xmlns:a16="http://schemas.microsoft.com/office/drawing/2014/main" id="{9A6C29D8-B7DF-4D7A-AA50-1FE19300688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9" name="Rectangle 65">
              <a:extLst>
                <a:ext uri="{FF2B5EF4-FFF2-40B4-BE49-F238E27FC236}">
                  <a16:creationId xmlns:a16="http://schemas.microsoft.com/office/drawing/2014/main" id="{DBEF13B3-3374-42B5-88B9-762383E4B78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defRPr/>
              </a:pPr>
              <a:r>
                <a:rPr lang="pt-BR" altLang="pt-BR">
                  <a:latin typeface="Roboto"/>
                  <a:ea typeface="Roboto"/>
                  <a:cs typeface="Roboto"/>
                </a:rPr>
                <a:t> </a:t>
              </a:r>
            </a:p>
          </p:txBody>
        </p:sp>
        <p:sp>
          <p:nvSpPr>
            <p:cNvPr id="11" name="Rectangle 66">
              <a:extLst>
                <a:ext uri="{FF2B5EF4-FFF2-40B4-BE49-F238E27FC236}">
                  <a16:creationId xmlns:a16="http://schemas.microsoft.com/office/drawing/2014/main" id="{09705F4B-5E0A-4472-A095-220DED521EC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12" name="Rectangle 67">
              <a:extLst>
                <a:ext uri="{FF2B5EF4-FFF2-40B4-BE49-F238E27FC236}">
                  <a16:creationId xmlns:a16="http://schemas.microsoft.com/office/drawing/2014/main" id="{2ABC0E3C-41A4-429F-9C9C-D1F86D1D064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13" name="Rectangle 68">
              <a:extLst>
                <a:ext uri="{FF2B5EF4-FFF2-40B4-BE49-F238E27FC236}">
                  <a16:creationId xmlns:a16="http://schemas.microsoft.com/office/drawing/2014/main" id="{407C9C72-CB7E-41FA-95BE-7592B2BE4E3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14" name="Rectangle 69">
              <a:extLst>
                <a:ext uri="{FF2B5EF4-FFF2-40B4-BE49-F238E27FC236}">
                  <a16:creationId xmlns:a16="http://schemas.microsoft.com/office/drawing/2014/main" id="{0BEB9B7C-459A-41DB-A0C8-0014CDC8C41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</p:grpSp>
      <p:grpSp>
        <p:nvGrpSpPr>
          <p:cNvPr id="15" name="Group 56">
            <a:extLst>
              <a:ext uri="{FF2B5EF4-FFF2-40B4-BE49-F238E27FC236}">
                <a16:creationId xmlns:a16="http://schemas.microsoft.com/office/drawing/2014/main" id="{479636F4-F3CD-4983-B2D4-10233E80973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6" name="Rectangle 57">
              <a:extLst>
                <a:ext uri="{FF2B5EF4-FFF2-40B4-BE49-F238E27FC236}">
                  <a16:creationId xmlns:a16="http://schemas.microsoft.com/office/drawing/2014/main" id="{03F7F827-9EC4-4A61-9F66-393C42A37B3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7" name="Rectangle 58">
              <a:extLst>
                <a:ext uri="{FF2B5EF4-FFF2-40B4-BE49-F238E27FC236}">
                  <a16:creationId xmlns:a16="http://schemas.microsoft.com/office/drawing/2014/main" id="{C8BE9712-B6C1-4DB5-AA29-97F8D0E6ED1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8" name="Rectangle 59">
              <a:extLst>
                <a:ext uri="{FF2B5EF4-FFF2-40B4-BE49-F238E27FC236}">
                  <a16:creationId xmlns:a16="http://schemas.microsoft.com/office/drawing/2014/main" id="{BE2E2214-F6E5-4954-B2DA-F15552B7AF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60">
              <a:extLst>
                <a:ext uri="{FF2B5EF4-FFF2-40B4-BE49-F238E27FC236}">
                  <a16:creationId xmlns:a16="http://schemas.microsoft.com/office/drawing/2014/main" id="{250C8285-FA5F-4E55-8F14-28A12FCBB7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1">
              <a:extLst>
                <a:ext uri="{FF2B5EF4-FFF2-40B4-BE49-F238E27FC236}">
                  <a16:creationId xmlns:a16="http://schemas.microsoft.com/office/drawing/2014/main" id="{400D6088-9054-482C-BACE-98ABCDFCBB7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2">
              <a:extLst>
                <a:ext uri="{FF2B5EF4-FFF2-40B4-BE49-F238E27FC236}">
                  <a16:creationId xmlns:a16="http://schemas.microsoft.com/office/drawing/2014/main" id="{E1BB95F6-6F13-47F4-B45B-59153DD434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22" name="Rectangle 1">
            <a:extLst>
              <a:ext uri="{FF2B5EF4-FFF2-40B4-BE49-F238E27FC236}">
                <a16:creationId xmlns:a16="http://schemas.microsoft.com/office/drawing/2014/main" id="{864E6908-215D-4F3C-BBAE-FDC025A3562B}"/>
              </a:ext>
            </a:extLst>
          </p:cNvPr>
          <p:cNvSpPr/>
          <p:nvPr userDrawn="1"/>
        </p:nvSpPr>
        <p:spPr>
          <a:xfrm>
            <a:off x="0" y="0"/>
            <a:ext cx="3041650" cy="51609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3" name="Imagem 36">
            <a:extLst>
              <a:ext uri="{FF2B5EF4-FFF2-40B4-BE49-F238E27FC236}">
                <a16:creationId xmlns:a16="http://schemas.microsoft.com/office/drawing/2014/main" id="{031D7837-2FA6-4AED-811F-7838DAAD75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212725"/>
            <a:ext cx="2632075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ço Reservado para Imagem 6"/>
          <p:cNvSpPr>
            <a:spLocks noGrp="1"/>
          </p:cNvSpPr>
          <p:nvPr>
            <p:ph type="pic" sz="quarter" idx="10"/>
          </p:nvPr>
        </p:nvSpPr>
        <p:spPr>
          <a:xfrm>
            <a:off x="672668" y="1293019"/>
            <a:ext cx="3691189" cy="3207544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386293" y="433522"/>
            <a:ext cx="4206719" cy="71210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2666"/>
              </a:lnSpc>
              <a:spcBef>
                <a:spcPts val="0"/>
              </a:spcBef>
              <a:buNone/>
              <a:defRPr sz="2363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5323624" y="1619756"/>
            <a:ext cx="3263483" cy="288080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35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25717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51435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77152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0287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27821989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quadrada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66">
            <a:extLst>
              <a:ext uri="{FF2B5EF4-FFF2-40B4-BE49-F238E27FC236}">
                <a16:creationId xmlns:a16="http://schemas.microsoft.com/office/drawing/2014/main" id="{D22641F5-F691-4498-BAE2-06659779D66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947988" y="3430588"/>
            <a:ext cx="1390650" cy="1222375"/>
            <a:chOff x="5601345" y="1671509"/>
            <a:chExt cx="1947726" cy="1401243"/>
          </a:xfrm>
        </p:grpSpPr>
        <p:sp>
          <p:nvSpPr>
            <p:cNvPr id="9" name="Text Placeholder 3">
              <a:extLst>
                <a:ext uri="{FF2B5EF4-FFF2-40B4-BE49-F238E27FC236}">
                  <a16:creationId xmlns:a16="http://schemas.microsoft.com/office/drawing/2014/main" id="{E681E42A-9CF7-45C9-B787-1549A2211597}"/>
                </a:ext>
              </a:extLst>
            </p:cNvPr>
            <p:cNvSpPr txBox="1">
              <a:spLocks/>
            </p:cNvSpPr>
            <p:nvPr/>
          </p:nvSpPr>
          <p:spPr>
            <a:xfrm>
              <a:off x="6134969" y="1671509"/>
              <a:ext cx="884926" cy="238393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defRPr/>
              </a:pPr>
              <a:r>
                <a:rPr lang="en-US" sz="135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10" name="Text Placeholder 3">
              <a:extLst>
                <a:ext uri="{FF2B5EF4-FFF2-40B4-BE49-F238E27FC236}">
                  <a16:creationId xmlns:a16="http://schemas.microsoft.com/office/drawing/2014/main" id="{65BE8C61-346F-4752-9F60-B745AA9B8D61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120998"/>
              <a:ext cx="1947726" cy="951754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90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1" name="Group 69">
            <a:extLst>
              <a:ext uri="{FF2B5EF4-FFF2-40B4-BE49-F238E27FC236}">
                <a16:creationId xmlns:a16="http://schemas.microsoft.com/office/drawing/2014/main" id="{B4772299-033C-4654-B681-9B1833ED79C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198563" y="3468688"/>
            <a:ext cx="1216025" cy="1171575"/>
            <a:chOff x="5609672" y="1652630"/>
            <a:chExt cx="1947725" cy="1341979"/>
          </a:xfrm>
        </p:grpSpPr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0DF42C31-CAC5-4D4E-97CA-C2AE6C752375}"/>
                </a:ext>
              </a:extLst>
            </p:cNvPr>
            <p:cNvSpPr txBox="1">
              <a:spLocks/>
            </p:cNvSpPr>
            <p:nvPr/>
          </p:nvSpPr>
          <p:spPr>
            <a:xfrm>
              <a:off x="6052106" y="1652630"/>
              <a:ext cx="1012003" cy="238210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defRPr/>
              </a:pPr>
              <a:r>
                <a:rPr lang="en-US" sz="135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3" name="Text Placeholder 3">
              <a:extLst>
                <a:ext uri="{FF2B5EF4-FFF2-40B4-BE49-F238E27FC236}">
                  <a16:creationId xmlns:a16="http://schemas.microsoft.com/office/drawing/2014/main" id="{8A7C0075-9995-4096-B796-6EB26E30AC2B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1768"/>
              <a:ext cx="1947725" cy="952841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90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4" name="Group 69">
            <a:extLst>
              <a:ext uri="{FF2B5EF4-FFF2-40B4-BE49-F238E27FC236}">
                <a16:creationId xmlns:a16="http://schemas.microsoft.com/office/drawing/2014/main" id="{AF38F469-4A74-4DEF-A41E-A723C8EE47E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4873625" y="3425825"/>
            <a:ext cx="1390650" cy="1227138"/>
            <a:chOff x="5603652" y="1652630"/>
            <a:chExt cx="1947726" cy="1407333"/>
          </a:xfrm>
        </p:grpSpPr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DC613F89-5EA0-4C4A-B7FE-B18F95A72EDB}"/>
                </a:ext>
              </a:extLst>
            </p:cNvPr>
            <p:cNvSpPr txBox="1">
              <a:spLocks/>
            </p:cNvSpPr>
            <p:nvPr/>
          </p:nvSpPr>
          <p:spPr>
            <a:xfrm>
              <a:off x="6135053" y="1652630"/>
              <a:ext cx="884926" cy="238501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defRPr/>
              </a:pPr>
              <a:r>
                <a:rPr lang="en-US" sz="135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6" name="Text Placeholder 3">
              <a:extLst>
                <a:ext uri="{FF2B5EF4-FFF2-40B4-BE49-F238E27FC236}">
                  <a16:creationId xmlns:a16="http://schemas.microsoft.com/office/drawing/2014/main" id="{A1E2E1C1-9E7A-4553-9A96-6892580B86B8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107783"/>
              <a:ext cx="1947726" cy="952180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90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21" name="Group 66">
            <a:extLst>
              <a:ext uri="{FF2B5EF4-FFF2-40B4-BE49-F238E27FC236}">
                <a16:creationId xmlns:a16="http://schemas.microsoft.com/office/drawing/2014/main" id="{FEB4C38F-E37E-452F-9B2F-D5851F185516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804025" y="3430588"/>
            <a:ext cx="1395413" cy="1222375"/>
            <a:chOff x="5610906" y="1671509"/>
            <a:chExt cx="1947726" cy="1401243"/>
          </a:xfrm>
        </p:grpSpPr>
        <p:sp>
          <p:nvSpPr>
            <p:cNvPr id="22" name="Text Placeholder 3">
              <a:extLst>
                <a:ext uri="{FF2B5EF4-FFF2-40B4-BE49-F238E27FC236}">
                  <a16:creationId xmlns:a16="http://schemas.microsoft.com/office/drawing/2014/main" id="{7A6AEF7C-E806-407C-BEB7-BFFEEED26D4B}"/>
                </a:ext>
              </a:extLst>
            </p:cNvPr>
            <p:cNvSpPr txBox="1">
              <a:spLocks/>
            </p:cNvSpPr>
            <p:nvPr/>
          </p:nvSpPr>
          <p:spPr>
            <a:xfrm>
              <a:off x="6138276" y="1671509"/>
              <a:ext cx="879690" cy="238393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defRPr/>
              </a:pPr>
              <a:r>
                <a:rPr lang="en-US" sz="135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135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3" name="Text Placeholder 3">
              <a:extLst>
                <a:ext uri="{FF2B5EF4-FFF2-40B4-BE49-F238E27FC236}">
                  <a16:creationId xmlns:a16="http://schemas.microsoft.com/office/drawing/2014/main" id="{567A9ABB-C63F-4FEB-83E8-6442109E5A3C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120998"/>
              <a:ext cx="1947726" cy="951754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90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64925" y="867052"/>
            <a:ext cx="5075549" cy="56560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36146" y="413411"/>
            <a:ext cx="5708127" cy="27865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4876939" y="1943189"/>
            <a:ext cx="1390190" cy="1393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88"/>
            </a:lvl1pPr>
          </a:lstStyle>
          <a:p>
            <a:pPr lvl="0"/>
            <a:endParaRPr lang="pt-BR" noProof="0" dirty="0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2950381" y="1943189"/>
            <a:ext cx="1390190" cy="1393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88"/>
            </a:lvl1pPr>
          </a:lstStyle>
          <a:p>
            <a:pPr lvl="0"/>
            <a:endParaRPr lang="pt-BR" noProof="0" dirty="0"/>
          </a:p>
        </p:txBody>
      </p:sp>
      <p:sp>
        <p:nvSpPr>
          <p:cNvPr id="19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023824" y="1943189"/>
            <a:ext cx="1390190" cy="13937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88"/>
            </a:lvl1pPr>
          </a:lstStyle>
          <a:p>
            <a:pPr lvl="0"/>
            <a:endParaRPr lang="pt-BR" noProof="0" dirty="0"/>
          </a:p>
        </p:txBody>
      </p:sp>
      <p:sp>
        <p:nvSpPr>
          <p:cNvPr id="20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803495" y="1943189"/>
            <a:ext cx="1390190" cy="1393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88"/>
            </a:lvl1pPr>
          </a:lstStyle>
          <a:p>
            <a:pPr lv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64294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1">
            <a:extLst>
              <a:ext uri="{FF2B5EF4-FFF2-40B4-BE49-F238E27FC236}">
                <a16:creationId xmlns:a16="http://schemas.microsoft.com/office/drawing/2014/main" id="{016EA55B-B362-487B-972F-1A6E3573DA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99000"/>
            <a:ext cx="13017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8" name="Insert Picture Here.png"/>
          <p:cNvSpPr>
            <a:spLocks noGrp="1"/>
          </p:cNvSpPr>
          <p:nvPr>
            <p:ph type="pic" idx="13"/>
          </p:nvPr>
        </p:nvSpPr>
        <p:spPr>
          <a:xfrm>
            <a:off x="796098" y="445007"/>
            <a:ext cx="5155219" cy="3834774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/>
          </a:bodyPr>
          <a:lstStyle>
            <a:lvl1pPr marL="0" marR="0" indent="0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1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128588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1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257175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1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385763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1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514350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1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642938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0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771525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0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900113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0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028700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0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pPr lvl="0"/>
            <a:endParaRPr noProof="0" dirty="0">
              <a:sym typeface="Montserrat-Bold"/>
            </a:endParaRPr>
          </a:p>
        </p:txBody>
      </p:sp>
      <p:sp>
        <p:nvSpPr>
          <p:cNvPr id="449" name="Rectangle"/>
          <p:cNvSpPr>
            <a:spLocks noGrp="1"/>
          </p:cNvSpPr>
          <p:nvPr>
            <p:ph type="body" idx="14"/>
          </p:nvPr>
        </p:nvSpPr>
        <p:spPr>
          <a:xfrm>
            <a:off x="4786295" y="445006"/>
            <a:ext cx="4357705" cy="3834774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marL="0" marR="0" indent="0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3" b="1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128588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1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257175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1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385763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1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514350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1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642938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0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771525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0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900113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0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028700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0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0" name="Rectangle"/>
          <p:cNvSpPr>
            <a:spLocks noGrp="1"/>
          </p:cNvSpPr>
          <p:nvPr>
            <p:ph type="body" sz="half" idx="15"/>
          </p:nvPr>
        </p:nvSpPr>
        <p:spPr>
          <a:xfrm>
            <a:off x="5951316" y="196699"/>
            <a:ext cx="3050739" cy="44130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1270000" dist="635000" dir="8100000" rotWithShape="0">
              <a:srgbClr val="000000">
                <a:alpha val="25000"/>
              </a:srgbClr>
            </a:outerShdw>
          </a:effectLst>
        </p:spPr>
        <p:txBody>
          <a:bodyPr lIns="50800" tIns="50800" rIns="50800" bIns="50800" anchor="ctr">
            <a:normAutofit/>
          </a:bodyPr>
          <a:lstStyle>
            <a:lvl1pPr marL="0" marR="0" indent="0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88" b="0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Roboto Thin" pitchFamily="2" charset="0"/>
                <a:ea typeface="Roboto Thin" pitchFamily="2" charset="0"/>
                <a:cs typeface="+mn-cs"/>
                <a:sym typeface="Montserrat-Bold"/>
              </a:defRPr>
            </a:lvl1pPr>
            <a:lvl2pPr marL="0" marR="0" indent="128588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1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257175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1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385763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1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514350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1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642938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0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771525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0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900113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0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028700" algn="l" defTabSz="464344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13" b="0" i="0" u="none" strike="noStrike" cap="all" spc="84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9061ED35-CBC5-4508-91F7-7D544162817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2758738" y="357188"/>
            <a:ext cx="604837" cy="36195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51435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13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643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88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128588" algn="l" defTabSz="464344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13" b="0" i="0" u="none" strike="noStrike" cap="all" spc="84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257175" algn="l" defTabSz="464344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13" b="0" i="0" u="none" strike="noStrike" cap="all" spc="84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385763" algn="l" defTabSz="464344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13" b="0" i="0" u="none" strike="noStrike" cap="all" spc="84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514350" algn="l" defTabSz="464344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13" b="0" i="0" u="none" strike="noStrike" cap="all" spc="84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642938" algn="l" defTabSz="464344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13" b="0" i="0" u="none" strike="noStrike" cap="all" spc="84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771525" algn="l" defTabSz="464344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13" b="0" i="0" u="none" strike="noStrike" cap="all" spc="84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900113" algn="l" defTabSz="464344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13" b="0" i="0" u="none" strike="noStrike" cap="all" spc="84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028700" algn="l" defTabSz="464344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13" b="0" i="0" u="none" strike="noStrike" cap="all" spc="84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pPr>
              <a:defRPr/>
            </a:pPr>
            <a:fld id="{E2ABB3E2-7C5A-47C1-9CF2-FC1B1B279381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86255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>
            <a:extLst>
              <a:ext uri="{FF2B5EF4-FFF2-40B4-BE49-F238E27FC236}">
                <a16:creationId xmlns:a16="http://schemas.microsoft.com/office/drawing/2014/main" id="{3FE7A64D-5137-4559-91A3-7A6AD796B0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99000"/>
            <a:ext cx="13017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66">
            <a:extLst>
              <a:ext uri="{FF2B5EF4-FFF2-40B4-BE49-F238E27FC236}">
                <a16:creationId xmlns:a16="http://schemas.microsoft.com/office/drawing/2014/main" id="{563487E3-1742-4239-A0B7-716A4B9510A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289300" y="3375025"/>
            <a:ext cx="1389063" cy="1222375"/>
            <a:chOff x="5601345" y="1671509"/>
            <a:chExt cx="1947726" cy="1401243"/>
          </a:xfrm>
        </p:grpSpPr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2E8D052D-F998-4AA5-A582-099CA5F04B96}"/>
                </a:ext>
              </a:extLst>
            </p:cNvPr>
            <p:cNvSpPr txBox="1">
              <a:spLocks/>
            </p:cNvSpPr>
            <p:nvPr/>
          </p:nvSpPr>
          <p:spPr>
            <a:xfrm>
              <a:off x="6135578" y="1671509"/>
              <a:ext cx="883711" cy="23839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defRPr/>
              </a:pPr>
              <a:r>
                <a:rPr lang="en-US" sz="135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13" name="Text Placeholder 3">
              <a:extLst>
                <a:ext uri="{FF2B5EF4-FFF2-40B4-BE49-F238E27FC236}">
                  <a16:creationId xmlns:a16="http://schemas.microsoft.com/office/drawing/2014/main" id="{4C1C058A-F64F-4F36-AF0A-7BC8B4B1228D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120999"/>
              <a:ext cx="1947726" cy="951753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90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4" name="Group 69">
            <a:extLst>
              <a:ext uri="{FF2B5EF4-FFF2-40B4-BE49-F238E27FC236}">
                <a16:creationId xmlns:a16="http://schemas.microsoft.com/office/drawing/2014/main" id="{6ACDB23C-FF09-4263-8FA5-E92B7F87C7F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538288" y="3413125"/>
            <a:ext cx="1216025" cy="1169988"/>
            <a:chOff x="5609672" y="1652630"/>
            <a:chExt cx="1947725" cy="1341979"/>
          </a:xfrm>
        </p:grpSpPr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C013E1A8-0FA0-4923-90EB-F891DD8BEE7D}"/>
                </a:ext>
              </a:extLst>
            </p:cNvPr>
            <p:cNvSpPr txBox="1">
              <a:spLocks/>
            </p:cNvSpPr>
            <p:nvPr/>
          </p:nvSpPr>
          <p:spPr>
            <a:xfrm>
              <a:off x="6052106" y="1652630"/>
              <a:ext cx="1012003" cy="23853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defRPr/>
              </a:pPr>
              <a:r>
                <a:rPr lang="en-US" sz="135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6" name="Text Placeholder 3">
              <a:extLst>
                <a:ext uri="{FF2B5EF4-FFF2-40B4-BE49-F238E27FC236}">
                  <a16:creationId xmlns:a16="http://schemas.microsoft.com/office/drawing/2014/main" id="{D2BEB626-98FF-40F7-A262-0770C57F63B3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2295"/>
              <a:ext cx="1947725" cy="952314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90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7" name="Group 69">
            <a:extLst>
              <a:ext uri="{FF2B5EF4-FFF2-40B4-BE49-F238E27FC236}">
                <a16:creationId xmlns:a16="http://schemas.microsoft.com/office/drawing/2014/main" id="{AC9B62E0-15CD-490A-954F-FDB07B8BEDA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213350" y="3368675"/>
            <a:ext cx="1390650" cy="1228725"/>
            <a:chOff x="5603652" y="1652630"/>
            <a:chExt cx="1947726" cy="1407333"/>
          </a:xfrm>
        </p:grpSpPr>
        <p:sp>
          <p:nvSpPr>
            <p:cNvPr id="18" name="Text Placeholder 3">
              <a:extLst>
                <a:ext uri="{FF2B5EF4-FFF2-40B4-BE49-F238E27FC236}">
                  <a16:creationId xmlns:a16="http://schemas.microsoft.com/office/drawing/2014/main" id="{45B493CC-8D38-448F-91D3-FE132319AEE0}"/>
                </a:ext>
              </a:extLst>
            </p:cNvPr>
            <p:cNvSpPr txBox="1">
              <a:spLocks/>
            </p:cNvSpPr>
            <p:nvPr/>
          </p:nvSpPr>
          <p:spPr>
            <a:xfrm>
              <a:off x="6135053" y="1652630"/>
              <a:ext cx="884926" cy="238193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defRPr/>
              </a:pPr>
              <a:r>
                <a:rPr lang="en-US" sz="135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9" name="Text Placeholder 3">
              <a:extLst>
                <a:ext uri="{FF2B5EF4-FFF2-40B4-BE49-F238E27FC236}">
                  <a16:creationId xmlns:a16="http://schemas.microsoft.com/office/drawing/2014/main" id="{3C85662F-CD60-482B-95ED-3D6DA59B0DA3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107195"/>
              <a:ext cx="1947726" cy="952768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90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20" name="Group 66">
            <a:extLst>
              <a:ext uri="{FF2B5EF4-FFF2-40B4-BE49-F238E27FC236}">
                <a16:creationId xmlns:a16="http://schemas.microsoft.com/office/drawing/2014/main" id="{3B4A4E40-FE91-4627-8785-8E7EE273DA6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7143750" y="3375025"/>
            <a:ext cx="1395413" cy="1222375"/>
            <a:chOff x="5610906" y="1671509"/>
            <a:chExt cx="1947726" cy="1401243"/>
          </a:xfrm>
        </p:grpSpPr>
        <p:sp>
          <p:nvSpPr>
            <p:cNvPr id="21" name="Text Placeholder 3">
              <a:extLst>
                <a:ext uri="{FF2B5EF4-FFF2-40B4-BE49-F238E27FC236}">
                  <a16:creationId xmlns:a16="http://schemas.microsoft.com/office/drawing/2014/main" id="{24DC1F43-D5DC-42BC-B7BC-6A8A97654C63}"/>
                </a:ext>
              </a:extLst>
            </p:cNvPr>
            <p:cNvSpPr txBox="1">
              <a:spLocks/>
            </p:cNvSpPr>
            <p:nvPr/>
          </p:nvSpPr>
          <p:spPr>
            <a:xfrm>
              <a:off x="6138276" y="1671509"/>
              <a:ext cx="879690" cy="23839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defRPr/>
              </a:pPr>
              <a:r>
                <a:rPr lang="en-US" sz="135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135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6" name="Text Placeholder 3">
              <a:extLst>
                <a:ext uri="{FF2B5EF4-FFF2-40B4-BE49-F238E27FC236}">
                  <a16:creationId xmlns:a16="http://schemas.microsoft.com/office/drawing/2014/main" id="{BA87D142-E038-4732-91B3-E7E979CAB7E5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120999"/>
              <a:ext cx="1947726" cy="951753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90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90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90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8" name="Text Placeholder 2"/>
          <p:cNvSpPr>
            <a:spLocks noGrp="1"/>
          </p:cNvSpPr>
          <p:nvPr>
            <p:ph type="body" sz="half" idx="10"/>
          </p:nvPr>
        </p:nvSpPr>
        <p:spPr>
          <a:xfrm>
            <a:off x="2034226" y="790315"/>
            <a:ext cx="5075549" cy="56560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75943" y="357188"/>
            <a:ext cx="5708127" cy="27865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5216736" y="1886966"/>
            <a:ext cx="1390190" cy="1393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88"/>
            </a:lvl1pPr>
          </a:lstStyle>
          <a:p>
            <a:pPr lvl="0"/>
            <a:endParaRPr lang="pt-BR" noProof="0" dirty="0"/>
          </a:p>
        </p:txBody>
      </p:sp>
      <p:sp>
        <p:nvSpPr>
          <p:cNvPr id="2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3290179" y="1886966"/>
            <a:ext cx="1390190" cy="1393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88"/>
            </a:lvl1pPr>
          </a:lstStyle>
          <a:p>
            <a:pPr lvl="0"/>
            <a:endParaRPr lang="pt-BR" noProof="0" dirty="0"/>
          </a:p>
        </p:txBody>
      </p:sp>
      <p:sp>
        <p:nvSpPr>
          <p:cNvPr id="24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363622" y="1886966"/>
            <a:ext cx="1390190" cy="13937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88"/>
            </a:lvl1pPr>
          </a:lstStyle>
          <a:p>
            <a:pPr lvl="0"/>
            <a:endParaRPr lang="pt-BR" noProof="0" dirty="0"/>
          </a:p>
        </p:txBody>
      </p:sp>
      <p:sp>
        <p:nvSpPr>
          <p:cNvPr id="25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7143293" y="1886966"/>
            <a:ext cx="1390190" cy="1393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88"/>
            </a:lvl1pPr>
          </a:lstStyle>
          <a:p>
            <a:pPr lvl="0"/>
            <a:endParaRPr lang="pt-BR" noProof="0"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69C77E1F-3C58-47CC-8D76-7FD8C7EDE5A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2758738" y="357188"/>
            <a:ext cx="604837" cy="36195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51435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13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643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88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128588" algn="l" defTabSz="464344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13" b="0" i="0" u="none" strike="noStrike" cap="all" spc="84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257175" algn="l" defTabSz="464344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13" b="0" i="0" u="none" strike="noStrike" cap="all" spc="84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385763" algn="l" defTabSz="464344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13" b="0" i="0" u="none" strike="noStrike" cap="all" spc="84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514350" algn="l" defTabSz="464344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13" b="0" i="0" u="none" strike="noStrike" cap="all" spc="84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642938" algn="l" defTabSz="464344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13" b="0" i="0" u="none" strike="noStrike" cap="all" spc="84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771525" algn="l" defTabSz="464344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13" b="0" i="0" u="none" strike="noStrike" cap="all" spc="84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900113" algn="l" defTabSz="464344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13" b="0" i="0" u="none" strike="noStrike" cap="all" spc="84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028700" algn="l" defTabSz="464344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13" b="0" i="0" u="none" strike="noStrike" cap="all" spc="84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pPr>
              <a:defRPr/>
            </a:pPr>
            <a:fld id="{46306948-8DB2-4CD2-A650-F28B5C598181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958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8607633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651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DDCE89-927C-422F-958F-28808B0CDF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52403A-744B-43F0-94B6-90A1686FEC6D}" type="datetimeFigureOut">
              <a:rPr lang="pt-BR"/>
              <a:pPr>
                <a:defRPr/>
              </a:pPr>
              <a:t>10/10/2019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5EE263-EF79-4020-A80E-E6320E421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F1956E-E095-426B-A111-3EBE58472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D9D89-513E-427A-8CD1-BE94DFFF0C7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09761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9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9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4A2059-3447-41B7-B07B-E17BEF7DA8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304AC-C04D-4D2F-95BB-553A1AEB247C}" type="datetimeFigureOut">
              <a:rPr lang="pt-BR"/>
              <a:pPr>
                <a:defRPr/>
              </a:pPr>
              <a:t>10/10/2019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C8A502-18E0-4920-96A9-344D7998C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695C09-C76E-4305-941A-D2A71E638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B25A2-830B-482D-82ED-D3E51418FAC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43488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97D25F4-6115-4C7E-B05C-ECA10E3D77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3B4385-A845-4A54-9379-6C66039510D8}" type="datetimeFigureOut">
              <a:rPr lang="pt-BR"/>
              <a:pPr>
                <a:defRPr/>
              </a:pPr>
              <a:t>10/10/2019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2499C7B-DF0B-48FA-9BCD-F84C077B1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699D84A-35C8-482B-AABA-B790C911E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E1906-A619-4EA2-B716-AA5E87DE113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10283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9" y="274639"/>
            <a:ext cx="7886700" cy="99377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260476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80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9" indent="0">
              <a:buNone/>
              <a:defRPr sz="1600" b="1"/>
            </a:lvl7pPr>
            <a:lvl8pPr marL="3200365" indent="0">
              <a:buNone/>
              <a:defRPr sz="1600" b="1"/>
            </a:lvl8pPr>
            <a:lvl9pPr marL="365756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1" y="1260476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80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9" indent="0">
              <a:buNone/>
              <a:defRPr sz="1600" b="1"/>
            </a:lvl7pPr>
            <a:lvl8pPr marL="3200365" indent="0">
              <a:buNone/>
              <a:defRPr sz="1600" b="1"/>
            </a:lvl8pPr>
            <a:lvl9pPr marL="365756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1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EDD4242-0D51-43AE-A349-5B7C18E673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12C8F-F2B0-4BB2-944A-616E3D15F25E}" type="datetimeFigureOut">
              <a:rPr lang="pt-BR"/>
              <a:pPr>
                <a:defRPr/>
              </a:pPr>
              <a:t>10/10/2019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CE5F3B6-7DF9-45D6-A648-CB235C657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F1EA122-C575-405D-B570-5FE3900E6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A7EE8-38B3-4AE4-A816-624CC6B0919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81900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CE8CD5C-091B-44C5-89C4-358F868FEC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51C11-70FD-4A47-98E1-4B9A07C7D3A6}" type="datetimeFigureOut">
              <a:rPr lang="pt-BR"/>
              <a:pPr>
                <a:defRPr/>
              </a:pPr>
              <a:t>10/10/2019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9328645-A7B2-4CD1-8BFB-8361A88AD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78E4FF3-D8F4-4700-8DE2-EFD69CB27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E54EE-B800-4FC0-AA48-DD437CB32BE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51286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C115376-CC09-4A3A-AFF6-4C6838EBF7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23CE8-C4F5-4C5F-BD58-7BE0848BBC69}" type="datetimeFigureOut">
              <a:rPr lang="pt-BR"/>
              <a:pPr>
                <a:defRPr/>
              </a:pPr>
              <a:t>10/10/2019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D1438C2-FADA-4B2B-ADA5-0A4F9DCDB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64CF61A-207E-4178-B5E1-5031BFBF8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E857C-CBCB-4CA1-AA8C-D6026DB0A7C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68041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9" y="342901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9" y="741364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80" indent="0">
              <a:buNone/>
              <a:defRPr sz="1000"/>
            </a:lvl5pPr>
            <a:lvl6pPr marL="2285974" indent="0">
              <a:buNone/>
              <a:defRPr sz="1000"/>
            </a:lvl6pPr>
            <a:lvl7pPr marL="2743169" indent="0">
              <a:buNone/>
              <a:defRPr sz="1000"/>
            </a:lvl7pPr>
            <a:lvl8pPr marL="3200365" indent="0">
              <a:buNone/>
              <a:defRPr sz="1000"/>
            </a:lvl8pPr>
            <a:lvl9pPr marL="365756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F7C7D81-508A-4800-B038-D44CF83199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38953-7D80-4546-B213-223C6259849A}" type="datetimeFigureOut">
              <a:rPr lang="pt-BR"/>
              <a:pPr>
                <a:defRPr/>
              </a:pPr>
              <a:t>10/10/2019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DE612D6-BC33-40E9-8CCF-B5820E2E6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3B3D432-0D75-4D75-B12E-C88F4AEFB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6AA161-4826-415E-AB90-C4B6B0E5E50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74212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9" y="342901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9" y="741364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80" indent="0">
              <a:buNone/>
              <a:defRPr sz="2000"/>
            </a:lvl5pPr>
            <a:lvl6pPr marL="2285974" indent="0">
              <a:buNone/>
              <a:defRPr sz="2000"/>
            </a:lvl6pPr>
            <a:lvl7pPr marL="2743169" indent="0">
              <a:buNone/>
              <a:defRPr sz="2000"/>
            </a:lvl7pPr>
            <a:lvl8pPr marL="3200365" indent="0">
              <a:buNone/>
              <a:defRPr sz="2000"/>
            </a:lvl8pPr>
            <a:lvl9pPr marL="365756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80" indent="0">
              <a:buNone/>
              <a:defRPr sz="1000"/>
            </a:lvl5pPr>
            <a:lvl6pPr marL="2285974" indent="0">
              <a:buNone/>
              <a:defRPr sz="1000"/>
            </a:lvl6pPr>
            <a:lvl7pPr marL="2743169" indent="0">
              <a:buNone/>
              <a:defRPr sz="1000"/>
            </a:lvl7pPr>
            <a:lvl8pPr marL="3200365" indent="0">
              <a:buNone/>
              <a:defRPr sz="1000"/>
            </a:lvl8pPr>
            <a:lvl9pPr marL="365756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3777029-150F-4017-B521-7E8B7BC9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783D41-7ACF-4891-9E57-33B359C6374C}" type="datetimeFigureOut">
              <a:rPr lang="pt-BR"/>
              <a:pPr>
                <a:defRPr/>
              </a:pPr>
              <a:t>10/10/2019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B333850-5CB6-4DD4-A174-B74CB3B8D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5D28A03-EB0B-458A-AE2C-D45CC9049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69DC8-0491-45E3-82E2-0AF05693D78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458889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1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53F8A4-28E5-4581-A245-3265C199D5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8C35D-7B33-421E-AB12-679B431854F2}" type="datetimeFigureOut">
              <a:rPr lang="pt-BR"/>
              <a:pPr>
                <a:defRPr/>
              </a:pPr>
              <a:t>10/10/2019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C5A9EF-87F1-40E7-BE04-D15C09AAA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BA207E-1841-4F0F-BA77-AC0C7C029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8617B-EEF8-4029-83FD-6CEF8C93406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39231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7" y="274639"/>
            <a:ext cx="1971675" cy="435768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1" y="274639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F21F1F-F169-4924-8CF8-8055121498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E24442-9E27-48A0-B22B-BDE518F68C81}" type="datetimeFigureOut">
              <a:rPr lang="pt-BR"/>
              <a:pPr>
                <a:defRPr/>
              </a:pPr>
              <a:t>10/10/2019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F32AFC-C5DC-4265-AEAF-36CFEE762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5F0389-6286-4C17-A416-F00DE47E0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9F8865-DAF1-44FD-83BE-CE6A4328E96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1224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9">
            <a:extLst>
              <a:ext uri="{FF2B5EF4-FFF2-40B4-BE49-F238E27FC236}">
                <a16:creationId xmlns:a16="http://schemas.microsoft.com/office/drawing/2014/main" id="{05519940-64B1-45C5-A829-A5DCE76F78D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5" name="Rectangle 35">
              <a:extLst>
                <a:ext uri="{FF2B5EF4-FFF2-40B4-BE49-F238E27FC236}">
                  <a16:creationId xmlns:a16="http://schemas.microsoft.com/office/drawing/2014/main" id="{EB957C1B-0C6E-407C-9C78-5749A66B584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/>
            </a:p>
          </p:txBody>
        </p:sp>
        <p:sp>
          <p:nvSpPr>
            <p:cNvPr id="6" name="Rectangle 46">
              <a:extLst>
                <a:ext uri="{FF2B5EF4-FFF2-40B4-BE49-F238E27FC236}">
                  <a16:creationId xmlns:a16="http://schemas.microsoft.com/office/drawing/2014/main" id="{06751AA9-B529-4B70-B1F4-59301F28421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defRPr/>
              </a:pPr>
              <a:r>
                <a:rPr lang="pt-BR" altLang="pt-BR"/>
                <a:t> </a:t>
              </a:r>
            </a:p>
          </p:txBody>
        </p:sp>
        <p:sp>
          <p:nvSpPr>
            <p:cNvPr id="7" name="Rectangle 47">
              <a:extLst>
                <a:ext uri="{FF2B5EF4-FFF2-40B4-BE49-F238E27FC236}">
                  <a16:creationId xmlns:a16="http://schemas.microsoft.com/office/drawing/2014/main" id="{4657792E-4E66-4C8D-8B33-9766E41054A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/>
            </a:p>
          </p:txBody>
        </p:sp>
        <p:sp>
          <p:nvSpPr>
            <p:cNvPr id="8" name="Rectangle 48">
              <a:extLst>
                <a:ext uri="{FF2B5EF4-FFF2-40B4-BE49-F238E27FC236}">
                  <a16:creationId xmlns:a16="http://schemas.microsoft.com/office/drawing/2014/main" id="{69651C32-8023-40AE-BB84-AE7BD07AF8B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/>
            </a:p>
          </p:txBody>
        </p:sp>
        <p:sp>
          <p:nvSpPr>
            <p:cNvPr id="9" name="Rectangle 49">
              <a:extLst>
                <a:ext uri="{FF2B5EF4-FFF2-40B4-BE49-F238E27FC236}">
                  <a16:creationId xmlns:a16="http://schemas.microsoft.com/office/drawing/2014/main" id="{1837D79C-0CF5-4ABB-B658-7FD20E67475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/>
            </a:p>
          </p:txBody>
        </p:sp>
        <p:sp>
          <p:nvSpPr>
            <p:cNvPr id="10" name="Rectangle 50">
              <a:extLst>
                <a:ext uri="{FF2B5EF4-FFF2-40B4-BE49-F238E27FC236}">
                  <a16:creationId xmlns:a16="http://schemas.microsoft.com/office/drawing/2014/main" id="{E47A9E2A-833E-4A15-B26E-BDCA7E86723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/>
            </a:p>
          </p:txBody>
        </p:sp>
      </p:grpSp>
      <p:grpSp>
        <p:nvGrpSpPr>
          <p:cNvPr id="11" name="Group 60">
            <a:extLst>
              <a:ext uri="{FF2B5EF4-FFF2-40B4-BE49-F238E27FC236}">
                <a16:creationId xmlns:a16="http://schemas.microsoft.com/office/drawing/2014/main" id="{5E8CC2B4-4E96-44E1-B960-BD5209B9619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2" name="Rectangle 61">
              <a:extLst>
                <a:ext uri="{FF2B5EF4-FFF2-40B4-BE49-F238E27FC236}">
                  <a16:creationId xmlns:a16="http://schemas.microsoft.com/office/drawing/2014/main" id="{CDB3F4B1-44FB-4B59-B19C-0E8A9E83E7B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/>
            </a:p>
          </p:txBody>
        </p:sp>
        <p:sp>
          <p:nvSpPr>
            <p:cNvPr id="13" name="Rectangle 62">
              <a:extLst>
                <a:ext uri="{FF2B5EF4-FFF2-40B4-BE49-F238E27FC236}">
                  <a16:creationId xmlns:a16="http://schemas.microsoft.com/office/drawing/2014/main" id="{375873B9-72E2-4757-BE22-5354A82843E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defRPr/>
              </a:pPr>
              <a:r>
                <a:rPr lang="pt-BR" altLang="pt-BR"/>
                <a:t> </a:t>
              </a:r>
            </a:p>
          </p:txBody>
        </p:sp>
        <p:sp>
          <p:nvSpPr>
            <p:cNvPr id="14" name="Rectangle 63">
              <a:extLst>
                <a:ext uri="{FF2B5EF4-FFF2-40B4-BE49-F238E27FC236}">
                  <a16:creationId xmlns:a16="http://schemas.microsoft.com/office/drawing/2014/main" id="{1B95286A-5287-4244-8F48-1266A9C99A8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/>
            </a:p>
          </p:txBody>
        </p:sp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19A03B48-3E1C-4203-A521-898322CEEF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/>
            </a:p>
          </p:txBody>
        </p:sp>
        <p:sp>
          <p:nvSpPr>
            <p:cNvPr id="16" name="Rectangle 65">
              <a:extLst>
                <a:ext uri="{FF2B5EF4-FFF2-40B4-BE49-F238E27FC236}">
                  <a16:creationId xmlns:a16="http://schemas.microsoft.com/office/drawing/2014/main" id="{9F018F68-9D3F-4EF6-83E9-8D2A33B25FE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/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D3C543E2-3D16-4371-AC82-D66A071F61D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/>
            </a:p>
          </p:txBody>
        </p:sp>
      </p:grpSp>
      <p:pic>
        <p:nvPicPr>
          <p:cNvPr id="18" name="Picture 3">
            <a:extLst>
              <a:ext uri="{FF2B5EF4-FFF2-40B4-BE49-F238E27FC236}">
                <a16:creationId xmlns:a16="http://schemas.microsoft.com/office/drawing/2014/main" id="{4A333198-63BB-4A96-BBEF-968C836356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8" y="484188"/>
            <a:ext cx="3819525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684214" y="2950369"/>
            <a:ext cx="7772400" cy="4524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1371601" y="3489724"/>
            <a:ext cx="6400800" cy="739378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subtitle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6238847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2" y="1"/>
            <a:ext cx="3563887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pt-BR" noProof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170570" y="2879063"/>
            <a:ext cx="4588822" cy="12241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18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19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39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58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78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627785" y="1040302"/>
            <a:ext cx="4588823" cy="153145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6236907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m quadrada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64925" y="867052"/>
            <a:ext cx="5075549" cy="56560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36146" y="413411"/>
            <a:ext cx="5708127" cy="27865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4876939" y="1943189"/>
            <a:ext cx="1390190" cy="1393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88"/>
            </a:lvl1pPr>
          </a:lstStyle>
          <a:p>
            <a:pPr lvl="0"/>
            <a:r>
              <a:rPr lang="pt-BR" noProof="0" dirty="0"/>
              <a:t>Clique no ícone para adicionar uma imagem</a:t>
            </a:r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2950381" y="1943189"/>
            <a:ext cx="1390190" cy="1393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88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19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023824" y="1943189"/>
            <a:ext cx="1390190" cy="13937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88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0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803495" y="1943189"/>
            <a:ext cx="1390190" cy="1393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88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1" name="Espaço Reservado para Texto 20"/>
          <p:cNvSpPr>
            <a:spLocks noGrp="1"/>
          </p:cNvSpPr>
          <p:nvPr>
            <p:ph type="body" sz="quarter" idx="17"/>
          </p:nvPr>
        </p:nvSpPr>
        <p:spPr>
          <a:xfrm>
            <a:off x="1271263" y="3508719"/>
            <a:ext cx="897784" cy="249138"/>
          </a:xfrm>
          <a:prstGeom prst="rect">
            <a:avLst/>
          </a:prstGeom>
        </p:spPr>
        <p:txBody>
          <a:bodyPr/>
          <a:lstStyle>
            <a:lvl1pPr marL="0" marR="0" indent="0" algn="l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</p:txBody>
      </p:sp>
      <p:sp>
        <p:nvSpPr>
          <p:cNvPr id="23" name="Espaço Reservado para Texto 22"/>
          <p:cNvSpPr>
            <a:spLocks noGrp="1"/>
          </p:cNvSpPr>
          <p:nvPr>
            <p:ph type="body" sz="quarter" idx="18"/>
          </p:nvPr>
        </p:nvSpPr>
        <p:spPr>
          <a:xfrm>
            <a:off x="1023824" y="3905923"/>
            <a:ext cx="1390190" cy="817616"/>
          </a:xfrm>
          <a:prstGeom prst="rect">
            <a:avLst/>
          </a:prstGeom>
        </p:spPr>
        <p:txBody>
          <a:bodyPr/>
          <a:lstStyle>
            <a:lvl1pPr marL="0" marR="0" indent="0" algn="ctr" defTabSz="51435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sz="900" b="0" i="0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</p:txBody>
      </p:sp>
      <p:sp>
        <p:nvSpPr>
          <p:cNvPr id="24" name="Espaço Reservado para Texto 20"/>
          <p:cNvSpPr>
            <a:spLocks noGrp="1"/>
          </p:cNvSpPr>
          <p:nvPr>
            <p:ph type="body" sz="quarter" idx="19"/>
          </p:nvPr>
        </p:nvSpPr>
        <p:spPr>
          <a:xfrm>
            <a:off x="3197820" y="3508719"/>
            <a:ext cx="897784" cy="249138"/>
          </a:xfrm>
          <a:prstGeom prst="rect">
            <a:avLst/>
          </a:prstGeom>
        </p:spPr>
        <p:txBody>
          <a:bodyPr/>
          <a:lstStyle>
            <a:lvl1pPr marL="0" marR="0" indent="0" algn="l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</p:txBody>
      </p:sp>
      <p:sp>
        <p:nvSpPr>
          <p:cNvPr id="25" name="Espaço Reservado para Texto 22"/>
          <p:cNvSpPr>
            <a:spLocks noGrp="1"/>
          </p:cNvSpPr>
          <p:nvPr>
            <p:ph type="body" sz="quarter" idx="20"/>
          </p:nvPr>
        </p:nvSpPr>
        <p:spPr>
          <a:xfrm>
            <a:off x="2950381" y="3905923"/>
            <a:ext cx="1390190" cy="817616"/>
          </a:xfrm>
          <a:prstGeom prst="rect">
            <a:avLst/>
          </a:prstGeom>
        </p:spPr>
        <p:txBody>
          <a:bodyPr/>
          <a:lstStyle>
            <a:lvl1pPr marL="0" marR="0" indent="0" algn="ctr" defTabSz="51435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sz="900" b="0" i="0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</p:txBody>
      </p:sp>
      <p:sp>
        <p:nvSpPr>
          <p:cNvPr id="26" name="Espaço Reservado para Texto 20"/>
          <p:cNvSpPr>
            <a:spLocks noGrp="1"/>
          </p:cNvSpPr>
          <p:nvPr>
            <p:ph type="body" sz="quarter" idx="21"/>
          </p:nvPr>
        </p:nvSpPr>
        <p:spPr>
          <a:xfrm>
            <a:off x="5124377" y="3508719"/>
            <a:ext cx="897784" cy="249138"/>
          </a:xfrm>
          <a:prstGeom prst="rect">
            <a:avLst/>
          </a:prstGeom>
        </p:spPr>
        <p:txBody>
          <a:bodyPr/>
          <a:lstStyle>
            <a:lvl1pPr marL="0" marR="0" indent="0" algn="l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</p:txBody>
      </p:sp>
      <p:sp>
        <p:nvSpPr>
          <p:cNvPr id="27" name="Espaço Reservado para Texto 22"/>
          <p:cNvSpPr>
            <a:spLocks noGrp="1"/>
          </p:cNvSpPr>
          <p:nvPr>
            <p:ph type="body" sz="quarter" idx="22"/>
          </p:nvPr>
        </p:nvSpPr>
        <p:spPr>
          <a:xfrm>
            <a:off x="4876939" y="3905923"/>
            <a:ext cx="1390190" cy="817616"/>
          </a:xfrm>
          <a:prstGeom prst="rect">
            <a:avLst/>
          </a:prstGeom>
        </p:spPr>
        <p:txBody>
          <a:bodyPr/>
          <a:lstStyle>
            <a:lvl1pPr marL="0" marR="0" indent="0" algn="ctr" defTabSz="51435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sz="900" b="0" i="0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</p:txBody>
      </p:sp>
      <p:sp>
        <p:nvSpPr>
          <p:cNvPr id="28" name="Espaço Reservado para Texto 20"/>
          <p:cNvSpPr>
            <a:spLocks noGrp="1"/>
          </p:cNvSpPr>
          <p:nvPr>
            <p:ph type="body" sz="quarter" idx="23"/>
          </p:nvPr>
        </p:nvSpPr>
        <p:spPr>
          <a:xfrm>
            <a:off x="7050934" y="3508719"/>
            <a:ext cx="897784" cy="249138"/>
          </a:xfrm>
          <a:prstGeom prst="rect">
            <a:avLst/>
          </a:prstGeom>
        </p:spPr>
        <p:txBody>
          <a:bodyPr/>
          <a:lstStyle>
            <a:lvl1pPr marL="0" marR="0" indent="0" algn="l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</p:txBody>
      </p:sp>
      <p:sp>
        <p:nvSpPr>
          <p:cNvPr id="29" name="Espaço Reservado para Texto 22"/>
          <p:cNvSpPr>
            <a:spLocks noGrp="1"/>
          </p:cNvSpPr>
          <p:nvPr>
            <p:ph type="body" sz="quarter" idx="24"/>
          </p:nvPr>
        </p:nvSpPr>
        <p:spPr>
          <a:xfrm>
            <a:off x="6803495" y="3905923"/>
            <a:ext cx="1390190" cy="817616"/>
          </a:xfrm>
          <a:prstGeom prst="rect">
            <a:avLst/>
          </a:prstGeom>
        </p:spPr>
        <p:txBody>
          <a:bodyPr/>
          <a:lstStyle>
            <a:lvl1pPr marL="0" marR="0" indent="0" algn="ctr" defTabSz="51435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sz="900" b="0" i="0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</p:txBody>
      </p:sp>
    </p:spTree>
    <p:extLst>
      <p:ext uri="{BB962C8B-B14F-4D97-AF65-F5344CB8AC3E}">
        <p14:creationId xmlns:p14="http://schemas.microsoft.com/office/powerpoint/2010/main" val="1518992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image" Target="../media/image1.emf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736" r:id="rId1"/>
    <p:sldLayoutId id="2147484737" r:id="rId2"/>
    <p:sldLayoutId id="2147484738" r:id="rId3"/>
    <p:sldLayoutId id="2147484739" r:id="rId4"/>
    <p:sldLayoutId id="2147484740" r:id="rId5"/>
    <p:sldLayoutId id="2147484741" r:id="rId6"/>
    <p:sldLayoutId id="2147484742" r:id="rId7"/>
    <p:sldLayoutId id="2147484743" r:id="rId8"/>
    <p:sldLayoutId id="2147484744" r:id="rId9"/>
    <p:sldLayoutId id="2147484745" r:id="rId10"/>
    <p:sldLayoutId id="21474847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E15CF93E-E540-4EBE-A6C0-D5946FEAF67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5929313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</a:p>
        </p:txBody>
      </p:sp>
      <p:grpSp>
        <p:nvGrpSpPr>
          <p:cNvPr id="1027" name="Group 56">
            <a:extLst>
              <a:ext uri="{FF2B5EF4-FFF2-40B4-BE49-F238E27FC236}">
                <a16:creationId xmlns:a16="http://schemas.microsoft.com/office/drawing/2014/main" id="{144EB5EA-5D14-419A-B4B8-8B65BB9DF57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3084" name="Rectangle 57">
              <a:extLst>
                <a:ext uri="{FF2B5EF4-FFF2-40B4-BE49-F238E27FC236}">
                  <a16:creationId xmlns:a16="http://schemas.microsoft.com/office/drawing/2014/main" id="{52126014-81C0-4D7A-A804-F6DBF24691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3085" name="Rectangle 58">
              <a:extLst>
                <a:ext uri="{FF2B5EF4-FFF2-40B4-BE49-F238E27FC236}">
                  <a16:creationId xmlns:a16="http://schemas.microsoft.com/office/drawing/2014/main" id="{B35756DA-3661-4544-91BA-10AF82CAD6D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defRPr/>
              </a:pPr>
              <a:r>
                <a:rPr lang="pt-BR" altLang="pt-BR">
                  <a:latin typeface="Roboto"/>
                  <a:ea typeface="Roboto"/>
                  <a:cs typeface="Roboto"/>
                </a:rPr>
                <a:t> </a:t>
              </a:r>
            </a:p>
          </p:txBody>
        </p:sp>
        <p:sp>
          <p:nvSpPr>
            <p:cNvPr id="3086" name="Rectangle 59">
              <a:extLst>
                <a:ext uri="{FF2B5EF4-FFF2-40B4-BE49-F238E27FC236}">
                  <a16:creationId xmlns:a16="http://schemas.microsoft.com/office/drawing/2014/main" id="{4CA69441-517C-406E-BCC7-FA9EC2825D8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3087" name="Rectangle 60">
              <a:extLst>
                <a:ext uri="{FF2B5EF4-FFF2-40B4-BE49-F238E27FC236}">
                  <a16:creationId xmlns:a16="http://schemas.microsoft.com/office/drawing/2014/main" id="{E956D647-E88D-488A-AB3D-DA1D54657B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3088" name="Rectangle 61">
              <a:extLst>
                <a:ext uri="{FF2B5EF4-FFF2-40B4-BE49-F238E27FC236}">
                  <a16:creationId xmlns:a16="http://schemas.microsoft.com/office/drawing/2014/main" id="{934DFA48-9387-45B0-B3E5-16D2DA2138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3089" name="Rectangle 62">
              <a:extLst>
                <a:ext uri="{FF2B5EF4-FFF2-40B4-BE49-F238E27FC236}">
                  <a16:creationId xmlns:a16="http://schemas.microsoft.com/office/drawing/2014/main" id="{BF92A3FC-285C-40CD-9DD5-1CA55774CD5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</p:grpSp>
      <p:grpSp>
        <p:nvGrpSpPr>
          <p:cNvPr id="1028" name="Group 63">
            <a:extLst>
              <a:ext uri="{FF2B5EF4-FFF2-40B4-BE49-F238E27FC236}">
                <a16:creationId xmlns:a16="http://schemas.microsoft.com/office/drawing/2014/main" id="{5D7E2284-4F87-47B5-8867-E3B1A4577E6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73650"/>
            <a:ext cx="9150350" cy="87313"/>
            <a:chOff x="0" y="0"/>
            <a:chExt cx="5764" cy="181"/>
          </a:xfrm>
        </p:grpSpPr>
        <p:sp>
          <p:nvSpPr>
            <p:cNvPr id="3078" name="Rectangle 64">
              <a:extLst>
                <a:ext uri="{FF2B5EF4-FFF2-40B4-BE49-F238E27FC236}">
                  <a16:creationId xmlns:a16="http://schemas.microsoft.com/office/drawing/2014/main" id="{F3CA0775-28A9-49C1-A09B-8E71643AB1B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3079" name="Rectangle 65">
              <a:extLst>
                <a:ext uri="{FF2B5EF4-FFF2-40B4-BE49-F238E27FC236}">
                  <a16:creationId xmlns:a16="http://schemas.microsoft.com/office/drawing/2014/main" id="{03853819-17AB-42BE-B417-66D43BA8A36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defRPr/>
              </a:pPr>
              <a:r>
                <a:rPr lang="pt-BR" altLang="pt-BR">
                  <a:latin typeface="Roboto"/>
                  <a:ea typeface="Roboto"/>
                  <a:cs typeface="Roboto"/>
                </a:rPr>
                <a:t> </a:t>
              </a:r>
            </a:p>
          </p:txBody>
        </p:sp>
        <p:sp>
          <p:nvSpPr>
            <p:cNvPr id="3080" name="Rectangle 66">
              <a:extLst>
                <a:ext uri="{FF2B5EF4-FFF2-40B4-BE49-F238E27FC236}">
                  <a16:creationId xmlns:a16="http://schemas.microsoft.com/office/drawing/2014/main" id="{B14C5BDB-0178-44B6-9729-B61BCF112F4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3081" name="Rectangle 67">
              <a:extLst>
                <a:ext uri="{FF2B5EF4-FFF2-40B4-BE49-F238E27FC236}">
                  <a16:creationId xmlns:a16="http://schemas.microsoft.com/office/drawing/2014/main" id="{B13CB98E-4C6D-4A1A-9903-5CAD6A2BE4D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3082" name="Rectangle 68">
              <a:extLst>
                <a:ext uri="{FF2B5EF4-FFF2-40B4-BE49-F238E27FC236}">
                  <a16:creationId xmlns:a16="http://schemas.microsoft.com/office/drawing/2014/main" id="{516E659F-D873-45CB-8136-9DC4B03E1EB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3083" name="Rectangle 69">
              <a:extLst>
                <a:ext uri="{FF2B5EF4-FFF2-40B4-BE49-F238E27FC236}">
                  <a16:creationId xmlns:a16="http://schemas.microsoft.com/office/drawing/2014/main" id="{E0C84640-0D77-420D-85D0-BAE610A2CF1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pt-BR">
                <a:latin typeface="Roboto"/>
                <a:ea typeface="Roboto"/>
                <a:cs typeface="Roboto"/>
              </a:endParaRPr>
            </a:p>
          </p:txBody>
        </p:sp>
      </p:grpSp>
      <p:pic>
        <p:nvPicPr>
          <p:cNvPr id="1029" name="Picture 21">
            <a:extLst>
              <a:ext uri="{FF2B5EF4-FFF2-40B4-BE49-F238E27FC236}">
                <a16:creationId xmlns:a16="http://schemas.microsoft.com/office/drawing/2014/main" id="{ECBBC32B-0C11-43B6-9444-165839232E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5" y="287338"/>
            <a:ext cx="24765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31" r:id="rId1"/>
    <p:sldLayoutId id="2147484747" r:id="rId2"/>
    <p:sldLayoutId id="2147484748" r:id="rId3"/>
    <p:sldLayoutId id="2147484749" r:id="rId4"/>
    <p:sldLayoutId id="2147484732" r:id="rId5"/>
    <p:sldLayoutId id="2147484750" r:id="rId6"/>
    <p:sldLayoutId id="2147484751" r:id="rId7"/>
    <p:sldLayoutId id="2147484752" r:id="rId8"/>
    <p:sldLayoutId id="2147484753" r:id="rId9"/>
    <p:sldLayoutId id="2147484754" r:id="rId10"/>
    <p:sldLayoutId id="2147484755" r:id="rId11"/>
    <p:sldLayoutId id="2147484756" r:id="rId12"/>
    <p:sldLayoutId id="2147484757" r:id="rId13"/>
    <p:sldLayoutId id="2147484758" r:id="rId14"/>
    <p:sldLayoutId id="2147484759" r:id="rId15"/>
    <p:sldLayoutId id="2147484760" r:id="rId16"/>
    <p:sldLayoutId id="2147484761" r:id="rId17"/>
    <p:sldLayoutId id="2147484762" r:id="rId18"/>
    <p:sldLayoutId id="2147484763" r:id="rId19"/>
    <p:sldLayoutId id="2147484764" r:id="rId20"/>
    <p:sldLayoutId id="2147484765" r:id="rId21"/>
    <p:sldLayoutId id="2147484733" r:id="rId22"/>
    <p:sldLayoutId id="2147484766" r:id="rId23"/>
    <p:sldLayoutId id="2147484767" r:id="rId24"/>
    <p:sldLayoutId id="2147484768" r:id="rId25"/>
    <p:sldLayoutId id="2147484769" r:id="rId26"/>
    <p:sldLayoutId id="2147484770" r:id="rId27"/>
    <p:sldLayoutId id="2147484771" r:id="rId28"/>
    <p:sldLayoutId id="2147484772" r:id="rId29"/>
    <p:sldLayoutId id="2147484773" r:id="rId30"/>
    <p:sldLayoutId id="2147484774" r:id="rId31"/>
    <p:sldLayoutId id="2147484775" r:id="rId32"/>
    <p:sldLayoutId id="2147484776" r:id="rId33"/>
    <p:sldLayoutId id="2147484734" r:id="rId34"/>
    <p:sldLayoutId id="2147484735" r:id="rId35"/>
  </p:sldLayoutIdLst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Roboto"/>
          <a:ea typeface="Roboto"/>
          <a:cs typeface="Roboto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Roboto"/>
          <a:ea typeface="Roboto"/>
          <a:cs typeface="Roboto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Roboto"/>
          <a:ea typeface="Roboto"/>
          <a:cs typeface="Roboto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Roboto"/>
          <a:ea typeface="Roboto"/>
          <a:cs typeface="Roboto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Roboto"/>
          <a:ea typeface="Roboto"/>
          <a:cs typeface="Roboto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Roboto"/>
          <a:ea typeface="Roboto"/>
          <a:cs typeface="Roboto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Roboto"/>
          <a:ea typeface="Roboto"/>
          <a:cs typeface="Roboto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Roboto"/>
          <a:ea typeface="Roboto"/>
          <a:cs typeface="Roboto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/>
        </a:defRPr>
      </a:lvl5pPr>
      <a:lvl6pPr marL="251457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0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9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5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0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jpe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9.png"/><Relationship Id="rId3" Type="http://schemas.openxmlformats.org/officeDocument/2006/relationships/image" Target="../media/image7.jpeg"/><Relationship Id="rId7" Type="http://schemas.openxmlformats.org/officeDocument/2006/relationships/image" Target="../media/image24.png"/><Relationship Id="rId12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1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0.png"/><Relationship Id="rId2" Type="http://schemas.openxmlformats.org/officeDocument/2006/relationships/image" Target="../media/image7.jpe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20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6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Imagem 2" descr="Tela de celular com texto preto sobre fundo branco&#10;&#10;Descrição gerada automaticamente">
            <a:extLst>
              <a:ext uri="{FF2B5EF4-FFF2-40B4-BE49-F238E27FC236}">
                <a16:creationId xmlns:a16="http://schemas.microsoft.com/office/drawing/2014/main" id="{03A30720-D3D6-4EF5-8FCD-58553586C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75" y="0"/>
            <a:ext cx="72326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Imagem 9" descr="Uma imagem contendo faca&#10;&#10;Descrição gerada automaticamente">
            <a:extLst>
              <a:ext uri="{FF2B5EF4-FFF2-40B4-BE49-F238E27FC236}">
                <a16:creationId xmlns:a16="http://schemas.microsoft.com/office/drawing/2014/main" id="{9532DCB2-2C77-45AF-AF55-181C7CA11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4625"/>
            <a:ext cx="91440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8" name="Imagem 7">
            <a:extLst>
              <a:ext uri="{FF2B5EF4-FFF2-40B4-BE49-F238E27FC236}">
                <a16:creationId xmlns:a16="http://schemas.microsoft.com/office/drawing/2014/main" id="{04DFE9D1-06EF-4AB4-9870-C6F5D6DED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71438"/>
            <a:ext cx="5734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0" name="Imagem 3" descr="Uma imagem contendo faca&#10;&#10;Descrição gerada automaticamente">
            <a:extLst>
              <a:ext uri="{FF2B5EF4-FFF2-40B4-BE49-F238E27FC236}">
                <a16:creationId xmlns:a16="http://schemas.microsoft.com/office/drawing/2014/main" id="{C985000B-E905-4A70-A761-A27218DC1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11613"/>
            <a:ext cx="9144000" cy="113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Imagem 18" descr="Uma imagem contendo laptop, mesa, desenho&#10;&#10;Descrição gerada automaticamente">
            <a:extLst>
              <a:ext uri="{FF2B5EF4-FFF2-40B4-BE49-F238E27FC236}">
                <a16:creationId xmlns:a16="http://schemas.microsoft.com/office/drawing/2014/main" id="{F70927D4-C463-4F76-B08B-24079C867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3867150"/>
            <a:ext cx="1517651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Imagem 20" descr="Fundo preto com letras brancas&#10;&#10;Descrição gerada automaticamente">
            <a:extLst>
              <a:ext uri="{FF2B5EF4-FFF2-40B4-BE49-F238E27FC236}">
                <a16:creationId xmlns:a16="http://schemas.microsoft.com/office/drawing/2014/main" id="{A7E79F3D-B501-4080-8C55-D0BA38317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79388"/>
            <a:ext cx="192722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3" name="CaixaDeTexto 21">
            <a:extLst>
              <a:ext uri="{FF2B5EF4-FFF2-40B4-BE49-F238E27FC236}">
                <a16:creationId xmlns:a16="http://schemas.microsoft.com/office/drawing/2014/main" id="{DF8814E5-2FA5-4212-A674-8D72D196E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659" y="2023269"/>
            <a:ext cx="5459288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pt-BR" altLang="pt-BR" sz="1800" dirty="0">
                <a:latin typeface="Roboto Condensed"/>
                <a:ea typeface="Roboto Condensed"/>
                <a:cs typeface="Arial Narrow" panose="020B0606020202030204" pitchFamily="34" charset="0"/>
              </a:rPr>
              <a:t>Apresentação dos desafios encontrados na estrutura de uma “</a:t>
            </a:r>
            <a:r>
              <a:rPr lang="pt-BR" altLang="pt-BR" sz="1800" dirty="0" err="1">
                <a:latin typeface="Roboto Condensed"/>
                <a:ea typeface="Roboto Condensed"/>
                <a:cs typeface="Arial Narrow" panose="020B0606020202030204" pitchFamily="34" charset="0"/>
              </a:rPr>
              <a:t>Chapter</a:t>
            </a:r>
            <a:r>
              <a:rPr lang="pt-BR" altLang="pt-BR" sz="1800" dirty="0">
                <a:latin typeface="Roboto Condensed"/>
                <a:ea typeface="Roboto Condensed"/>
                <a:cs typeface="Arial Narrow" panose="020B0606020202030204" pitchFamily="34" charset="0"/>
              </a:rPr>
              <a:t>” de testes real. Uma mesma equipe dividida em diferentes ambientes de desenvolvimento, com características, ferramentas e tecnologias próprias. Experiência reais de um </a:t>
            </a:r>
            <a:r>
              <a:rPr lang="pt-BR" altLang="pt-BR" sz="1800" dirty="0" err="1">
                <a:latin typeface="Roboto Condensed"/>
                <a:ea typeface="Roboto Condensed"/>
                <a:cs typeface="Arial Narrow" panose="020B0606020202030204" pitchFamily="34" charset="0"/>
              </a:rPr>
              <a:t>Chapter</a:t>
            </a:r>
            <a:r>
              <a:rPr lang="pt-BR" altLang="pt-BR" sz="1800" dirty="0">
                <a:latin typeface="Roboto Condensed"/>
                <a:ea typeface="Roboto Condensed"/>
                <a:cs typeface="Arial Narrow" panose="020B0606020202030204" pitchFamily="34" charset="0"/>
              </a:rPr>
              <a:t> </a:t>
            </a:r>
            <a:r>
              <a:rPr lang="pt-BR" altLang="pt-BR" sz="1800" dirty="0" err="1">
                <a:latin typeface="Roboto Condensed"/>
                <a:ea typeface="Roboto Condensed"/>
                <a:cs typeface="Arial Narrow" panose="020B0606020202030204" pitchFamily="34" charset="0"/>
              </a:rPr>
              <a:t>Leader</a:t>
            </a:r>
            <a:r>
              <a:rPr lang="pt-BR" altLang="pt-BR" sz="1800" dirty="0">
                <a:latin typeface="Roboto Condensed"/>
                <a:ea typeface="Roboto Condensed"/>
                <a:cs typeface="Arial Narrow" panose="020B0606020202030204" pitchFamily="34" charset="0"/>
              </a:rPr>
              <a:t>.</a:t>
            </a:r>
          </a:p>
        </p:txBody>
      </p:sp>
      <p:sp>
        <p:nvSpPr>
          <p:cNvPr id="48134" name="CaixaDeTexto 23">
            <a:extLst>
              <a:ext uri="{FF2B5EF4-FFF2-40B4-BE49-F238E27FC236}">
                <a16:creationId xmlns:a16="http://schemas.microsoft.com/office/drawing/2014/main" id="{1ECB7A67-37D7-41D9-B79F-3C7D7A1AE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" y="3254375"/>
            <a:ext cx="2374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pt-BR" sz="1400" dirty="0" err="1"/>
              <a:t>Chapter</a:t>
            </a:r>
            <a:r>
              <a:rPr lang="pt-BR" sz="1400" dirty="0"/>
              <a:t> </a:t>
            </a:r>
            <a:r>
              <a:rPr lang="pt-BR" sz="1400" dirty="0" err="1"/>
              <a:t>Leader</a:t>
            </a:r>
            <a:r>
              <a:rPr lang="pt-BR" sz="1400" dirty="0"/>
              <a:t> de QA na </a:t>
            </a:r>
            <a:r>
              <a:rPr lang="pt-BR" sz="1400" dirty="0" err="1"/>
              <a:t>Conductor</a:t>
            </a:r>
            <a:r>
              <a:rPr lang="pt-BR" sz="1400" dirty="0"/>
              <a:t> Tecnologia</a:t>
            </a:r>
          </a:p>
        </p:txBody>
      </p:sp>
      <p:sp>
        <p:nvSpPr>
          <p:cNvPr id="48136" name="CaixaDeTexto 26">
            <a:extLst>
              <a:ext uri="{FF2B5EF4-FFF2-40B4-BE49-F238E27FC236}">
                <a16:creationId xmlns:a16="http://schemas.microsoft.com/office/drawing/2014/main" id="{AD80A71B-C9AE-488E-9168-59CDA443C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288" y="2971800"/>
            <a:ext cx="21605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pt-BR" altLang="pt-BR" sz="1400" b="1" dirty="0">
                <a:latin typeface="Roboto" panose="02000000000000000000"/>
              </a:rPr>
              <a:t>Thiago Vasconcelos</a:t>
            </a:r>
          </a:p>
        </p:txBody>
      </p:sp>
      <p:sp>
        <p:nvSpPr>
          <p:cNvPr id="48137" name="CaixaDeTexto 27">
            <a:extLst>
              <a:ext uri="{FF2B5EF4-FFF2-40B4-BE49-F238E27FC236}">
                <a16:creationId xmlns:a16="http://schemas.microsoft.com/office/drawing/2014/main" id="{BCF077CE-A869-4BD6-8A80-005E41893C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1" y="1417637"/>
            <a:ext cx="23542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pt-BR" altLang="pt-BR" dirty="0">
                <a:latin typeface="Roboto" panose="02000000000000000000"/>
              </a:rPr>
              <a:t>Trilha: Testes</a:t>
            </a:r>
          </a:p>
        </p:txBody>
      </p:sp>
      <p:pic>
        <p:nvPicPr>
          <p:cNvPr id="11" name="Espaço Reservado para Imagem 8">
            <a:extLst>
              <a:ext uri="{FF2B5EF4-FFF2-40B4-BE49-F238E27FC236}">
                <a16:creationId xmlns:a16="http://schemas.microsoft.com/office/drawing/2014/main" id="{DE933F3C-00F1-4457-AECF-5591F504571E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 t="1016" b="1016"/>
          <a:stretch>
            <a:fillRect/>
          </a:stretch>
        </p:blipFill>
        <p:spPr>
          <a:xfrm>
            <a:off x="334992" y="515938"/>
            <a:ext cx="2174139" cy="2173287"/>
          </a:xfrm>
          <a:prstGeom prst="ellipse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Imagem 5">
            <a:extLst>
              <a:ext uri="{FF2B5EF4-FFF2-40B4-BE49-F238E27FC236}">
                <a16:creationId xmlns:a16="http://schemas.microsoft.com/office/drawing/2014/main" id="{F682E1FD-43C5-44E8-B5A1-AC461C93A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80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4" name="Imagem 9" descr="Uma imagem contendo faca&#10;&#10;Descrição gerada automaticamente">
            <a:extLst>
              <a:ext uri="{FF2B5EF4-FFF2-40B4-BE49-F238E27FC236}">
                <a16:creationId xmlns:a16="http://schemas.microsoft.com/office/drawing/2014/main" id="{9D95FAC9-36CF-4AF1-BC98-858DF2ED6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4625"/>
            <a:ext cx="91440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04A6A48-4451-42CC-AC6B-21B46DACC3B4}"/>
              </a:ext>
            </a:extLst>
          </p:cNvPr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pt-BR" sz="3600" b="1" dirty="0">
                <a:solidFill>
                  <a:schemeClr val="bg1">
                    <a:lumMod val="50000"/>
                  </a:schemeClr>
                </a:solidFill>
              </a:rPr>
              <a:t>Agenda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53501D09-5411-4441-8C88-E378F1F334AD}"/>
              </a:ext>
            </a:extLst>
          </p:cNvPr>
          <p:cNvSpPr txBox="1">
            <a:spLocks/>
          </p:cNvSpPr>
          <p:nvPr/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err="1"/>
              <a:t>Conductor</a:t>
            </a:r>
            <a:endParaRPr lang="pt-BR" dirty="0"/>
          </a:p>
          <a:p>
            <a:r>
              <a:rPr lang="pt-BR" dirty="0" err="1"/>
              <a:t>Chapter</a:t>
            </a:r>
            <a:r>
              <a:rPr lang="pt-BR" dirty="0"/>
              <a:t> de QA</a:t>
            </a:r>
          </a:p>
          <a:p>
            <a:r>
              <a:rPr lang="pt-BR" dirty="0"/>
              <a:t>Método aplicado</a:t>
            </a:r>
          </a:p>
          <a:p>
            <a:r>
              <a:rPr lang="pt-BR" dirty="0"/>
              <a:t>Resultados</a:t>
            </a:r>
          </a:p>
          <a:p>
            <a:r>
              <a:rPr lang="pt-BR" dirty="0"/>
              <a:t>Ferramentas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Imagem 15" descr="Tela de celular com publicação numa rede social&#10;&#10;Descrição gerada automaticamente">
            <a:extLst>
              <a:ext uri="{FF2B5EF4-FFF2-40B4-BE49-F238E27FC236}">
                <a16:creationId xmlns:a16="http://schemas.microsoft.com/office/drawing/2014/main" id="{108BC9AA-557C-4FA8-A337-9806DD233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63" y="-92075"/>
            <a:ext cx="72326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Imagem 3" descr="Uma imagem contendo faca&#10;&#10;Descrição gerada automaticamente">
            <a:extLst>
              <a:ext uri="{FF2B5EF4-FFF2-40B4-BE49-F238E27FC236}">
                <a16:creationId xmlns:a16="http://schemas.microsoft.com/office/drawing/2014/main" id="{E2A96B52-DCFD-4F16-BEE6-23180A1AA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11613"/>
            <a:ext cx="9144000" cy="113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Imagem 11" descr="Uma imagem contendo atletismo&#10;&#10;Descrição gerada automaticamente">
            <a:extLst>
              <a:ext uri="{FF2B5EF4-FFF2-40B4-BE49-F238E27FC236}">
                <a16:creationId xmlns:a16="http://schemas.microsoft.com/office/drawing/2014/main" id="{F23B417E-4E59-4FBA-8FA3-F5A7D4B91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538" y="-92075"/>
            <a:ext cx="522446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Imagem 5" descr="Uma imagem contendo flor&#10;&#10;Descrição gerada automaticamente">
            <a:extLst>
              <a:ext uri="{FF2B5EF4-FFF2-40B4-BE49-F238E27FC236}">
                <a16:creationId xmlns:a16="http://schemas.microsoft.com/office/drawing/2014/main" id="{84E0757A-3656-47B2-AD61-405B86BA8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4297363"/>
            <a:ext cx="874712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Imagem 7" descr="Uma imagem contendo flor&#10;&#10;Descrição gerada automaticamente">
            <a:extLst>
              <a:ext uri="{FF2B5EF4-FFF2-40B4-BE49-F238E27FC236}">
                <a16:creationId xmlns:a16="http://schemas.microsoft.com/office/drawing/2014/main" id="{1104D253-5659-48BC-9AB4-DCBCBBC91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913" y="4300538"/>
            <a:ext cx="11588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1" name="Imagem 9" descr="Uma imagem contendo flor&#10;&#10;Descrição gerada automaticamente">
            <a:extLst>
              <a:ext uri="{FF2B5EF4-FFF2-40B4-BE49-F238E27FC236}">
                <a16:creationId xmlns:a16="http://schemas.microsoft.com/office/drawing/2014/main" id="{CA5755A2-9B9C-4303-B45C-544E501AA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550" y="4333875"/>
            <a:ext cx="11557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2" name="Imagem 20" descr="Fundo preto com letras brancas&#10;&#10;Descrição gerada automaticamente">
            <a:extLst>
              <a:ext uri="{FF2B5EF4-FFF2-40B4-BE49-F238E27FC236}">
                <a16:creationId xmlns:a16="http://schemas.microsoft.com/office/drawing/2014/main" id="{5A7C4544-09D3-4B27-8861-27374E1F5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175" y="92075"/>
            <a:ext cx="192722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Imagem 5">
            <a:extLst>
              <a:ext uri="{FF2B5EF4-FFF2-40B4-BE49-F238E27FC236}">
                <a16:creationId xmlns:a16="http://schemas.microsoft.com/office/drawing/2014/main" id="{F682E1FD-43C5-44E8-B5A1-AC461C93A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80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4" name="Imagem 9" descr="Uma imagem contendo faca&#10;&#10;Descrição gerada automaticamente">
            <a:extLst>
              <a:ext uri="{FF2B5EF4-FFF2-40B4-BE49-F238E27FC236}">
                <a16:creationId xmlns:a16="http://schemas.microsoft.com/office/drawing/2014/main" id="{9D95FAC9-36CF-4AF1-BC98-858DF2ED6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4625"/>
            <a:ext cx="91440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04A6A48-4451-42CC-AC6B-21B46DACC3B4}"/>
              </a:ext>
            </a:extLst>
          </p:cNvPr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pt-BR" dirty="0"/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53501D09-5411-4441-8C88-E378F1F334AD}"/>
              </a:ext>
            </a:extLst>
          </p:cNvPr>
          <p:cNvSpPr txBox="1">
            <a:spLocks/>
          </p:cNvSpPr>
          <p:nvPr/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t-BR" dirty="0"/>
          </a:p>
        </p:txBody>
      </p:sp>
      <p:sp>
        <p:nvSpPr>
          <p:cNvPr id="6" name="Espaço Reservado para Texto 2">
            <a:extLst>
              <a:ext uri="{FF2B5EF4-FFF2-40B4-BE49-F238E27FC236}">
                <a16:creationId xmlns:a16="http://schemas.microsoft.com/office/drawing/2014/main" id="{B5C54FF3-479B-494B-80F2-2D5EAB8100C8}"/>
              </a:ext>
            </a:extLst>
          </p:cNvPr>
          <p:cNvSpPr txBox="1">
            <a:spLocks/>
          </p:cNvSpPr>
          <p:nvPr/>
        </p:nvSpPr>
        <p:spPr>
          <a:xfrm>
            <a:off x="3731152" y="2076103"/>
            <a:ext cx="5023551" cy="6477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68" eaLnBrk="1" fontAlgn="auto" hangingPunct="1">
              <a:spcAft>
                <a:spcPts val="0"/>
              </a:spcAft>
              <a:buNone/>
              <a:defRPr/>
            </a:pPr>
            <a:r>
              <a:rPr lang="pt-BR" sz="3600" b="1" dirty="0">
                <a:solidFill>
                  <a:schemeClr val="bg1">
                    <a:lumMod val="50000"/>
                  </a:schemeClr>
                </a:solidFill>
              </a:rPr>
              <a:t>Desafio da </a:t>
            </a:r>
            <a:r>
              <a:rPr lang="pt-BR" sz="3600" b="1" dirty="0" err="1">
                <a:solidFill>
                  <a:schemeClr val="bg1">
                    <a:lumMod val="50000"/>
                  </a:schemeClr>
                </a:solidFill>
              </a:rPr>
              <a:t>Chapter</a:t>
            </a:r>
            <a:r>
              <a:rPr lang="pt-BR" sz="3600" b="1" dirty="0">
                <a:solidFill>
                  <a:schemeClr val="bg1">
                    <a:lumMod val="50000"/>
                  </a:schemeClr>
                </a:solidFill>
              </a:rPr>
              <a:t> de QA</a:t>
            </a:r>
          </a:p>
        </p:txBody>
      </p:sp>
      <p:pic>
        <p:nvPicPr>
          <p:cNvPr id="12" name="Espaço Reservado para Imagem 5">
            <a:extLst>
              <a:ext uri="{FF2B5EF4-FFF2-40B4-BE49-F238E27FC236}">
                <a16:creationId xmlns:a16="http://schemas.microsoft.com/office/drawing/2014/main" id="{63A34F0E-912D-4173-A0C9-927E5455FD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11778" r="11778"/>
          <a:stretch>
            <a:fillRect/>
          </a:stretch>
        </p:blipFill>
        <p:spPr>
          <a:xfrm>
            <a:off x="628568" y="1038045"/>
            <a:ext cx="3124363" cy="2723817"/>
          </a:xfrm>
          <a:custGeom>
            <a:avLst/>
            <a:gdLst>
              <a:gd name="connsiteX0" fmla="*/ 0 w 4851871"/>
              <a:gd name="connsiteY0" fmla="*/ 2173905 h 4231510"/>
              <a:gd name="connsiteX1" fmla="*/ 2216168 w 4851871"/>
              <a:gd name="connsiteY1" fmla="*/ 2173905 h 4231510"/>
              <a:gd name="connsiteX2" fmla="*/ 3545871 w 4851871"/>
              <a:gd name="connsiteY2" fmla="*/ 4230867 h 4231510"/>
              <a:gd name="connsiteX3" fmla="*/ 1167843 w 4851871"/>
              <a:gd name="connsiteY3" fmla="*/ 4210244 h 4231510"/>
              <a:gd name="connsiteX4" fmla="*/ 3647542 w 4851871"/>
              <a:gd name="connsiteY4" fmla="*/ 62257 h 4231510"/>
              <a:gd name="connsiteX5" fmla="*/ 3790614 w 4851871"/>
              <a:gd name="connsiteY5" fmla="*/ 295070 h 4231510"/>
              <a:gd name="connsiteX6" fmla="*/ 4851871 w 4851871"/>
              <a:gd name="connsiteY6" fmla="*/ 2130232 h 4231510"/>
              <a:gd name="connsiteX7" fmla="*/ 3620056 w 4851871"/>
              <a:gd name="connsiteY7" fmla="*/ 4231510 h 4231510"/>
              <a:gd name="connsiteX8" fmla="*/ 3590179 w 4851871"/>
              <a:gd name="connsiteY8" fmla="*/ 4231251 h 4231510"/>
              <a:gd name="connsiteX9" fmla="*/ 3625741 w 4851871"/>
              <a:gd name="connsiteY9" fmla="*/ 4208262 h 4231510"/>
              <a:gd name="connsiteX10" fmla="*/ 3630454 w 4851871"/>
              <a:gd name="connsiteY10" fmla="*/ 4186318 h 4231510"/>
              <a:gd name="connsiteX11" fmla="*/ 2295026 w 4851871"/>
              <a:gd name="connsiteY11" fmla="*/ 2120500 h 4231510"/>
              <a:gd name="connsiteX12" fmla="*/ 3646033 w 4851871"/>
              <a:gd name="connsiteY12" fmla="*/ 70105 h 4231510"/>
              <a:gd name="connsiteX13" fmla="*/ 1220117 w 4851871"/>
              <a:gd name="connsiteY13" fmla="*/ 0 h 4231510"/>
              <a:gd name="connsiteX14" fmla="*/ 3609283 w 4851871"/>
              <a:gd name="connsiteY14" fmla="*/ 0 h 4231510"/>
              <a:gd name="connsiteX15" fmla="*/ 3637048 w 4851871"/>
              <a:gd name="connsiteY15" fmla="*/ 45180 h 4231510"/>
              <a:gd name="connsiteX16" fmla="*/ 3588507 w 4851871"/>
              <a:gd name="connsiteY16" fmla="*/ 13196 h 4231510"/>
              <a:gd name="connsiteX17" fmla="*/ 3566523 w 4851871"/>
              <a:gd name="connsiteY17" fmla="*/ 17716 h 4231510"/>
              <a:gd name="connsiteX18" fmla="*/ 2220358 w 4851871"/>
              <a:gd name="connsiteY18" fmla="*/ 2060762 h 4231510"/>
              <a:gd name="connsiteX19" fmla="*/ 4225 w 4851871"/>
              <a:gd name="connsiteY19" fmla="*/ 2060762 h 4231510"/>
              <a:gd name="connsiteX20" fmla="*/ 6765 w 4851871"/>
              <a:gd name="connsiteY20" fmla="*/ 2055865 h 4231510"/>
              <a:gd name="connsiteX21" fmla="*/ 1220117 w 4851871"/>
              <a:gd name="connsiteY21" fmla="*/ 0 h 423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51871" h="4231510">
                <a:moveTo>
                  <a:pt x="0" y="2173905"/>
                </a:moveTo>
                <a:lnTo>
                  <a:pt x="2216168" y="2173905"/>
                </a:lnTo>
                <a:lnTo>
                  <a:pt x="3545871" y="4230867"/>
                </a:lnTo>
                <a:lnTo>
                  <a:pt x="1167843" y="4210244"/>
                </a:lnTo>
                <a:close/>
                <a:moveTo>
                  <a:pt x="3647542" y="62257"/>
                </a:moveTo>
                <a:lnTo>
                  <a:pt x="3790614" y="295070"/>
                </a:lnTo>
                <a:cubicBezTo>
                  <a:pt x="4191086" y="960176"/>
                  <a:pt x="4447101" y="1475337"/>
                  <a:pt x="4851871" y="2130232"/>
                </a:cubicBezTo>
                <a:cubicBezTo>
                  <a:pt x="3606559" y="4250832"/>
                  <a:pt x="4240061" y="3282441"/>
                  <a:pt x="3620056" y="4231510"/>
                </a:cubicBezTo>
                <a:lnTo>
                  <a:pt x="3590179" y="4231251"/>
                </a:lnTo>
                <a:lnTo>
                  <a:pt x="3625741" y="4208262"/>
                </a:lnTo>
                <a:cubicBezTo>
                  <a:pt x="3633102" y="4203503"/>
                  <a:pt x="3635212" y="4193679"/>
                  <a:pt x="3630454" y="4186318"/>
                </a:cubicBezTo>
                <a:lnTo>
                  <a:pt x="2295026" y="2120500"/>
                </a:lnTo>
                <a:lnTo>
                  <a:pt x="3646033" y="70105"/>
                </a:lnTo>
                <a:close/>
                <a:moveTo>
                  <a:pt x="1220117" y="0"/>
                </a:moveTo>
                <a:lnTo>
                  <a:pt x="3609283" y="0"/>
                </a:lnTo>
                <a:lnTo>
                  <a:pt x="3637048" y="45180"/>
                </a:lnTo>
                <a:lnTo>
                  <a:pt x="3588507" y="13196"/>
                </a:lnTo>
                <a:cubicBezTo>
                  <a:pt x="3581188" y="8373"/>
                  <a:pt x="3571346" y="10397"/>
                  <a:pt x="3566523" y="17716"/>
                </a:cubicBezTo>
                <a:lnTo>
                  <a:pt x="2220358" y="2060762"/>
                </a:lnTo>
                <a:lnTo>
                  <a:pt x="4225" y="2060762"/>
                </a:lnTo>
                <a:lnTo>
                  <a:pt x="6765" y="2055865"/>
                </a:lnTo>
                <a:cubicBezTo>
                  <a:pt x="201914" y="1684690"/>
                  <a:pt x="1152790" y="0"/>
                  <a:pt x="1220117" y="0"/>
                </a:cubicBezTo>
                <a:close/>
              </a:path>
            </a:pathLst>
          </a:custGeom>
          <a:solidFill>
            <a:srgbClr val="44546A"/>
          </a:solidFill>
        </p:spPr>
      </p:pic>
    </p:spTree>
    <p:extLst>
      <p:ext uri="{BB962C8B-B14F-4D97-AF65-F5344CB8AC3E}">
        <p14:creationId xmlns:p14="http://schemas.microsoft.com/office/powerpoint/2010/main" val="2045794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Imagem 5">
            <a:extLst>
              <a:ext uri="{FF2B5EF4-FFF2-40B4-BE49-F238E27FC236}">
                <a16:creationId xmlns:a16="http://schemas.microsoft.com/office/drawing/2014/main" id="{F682E1FD-43C5-44E8-B5A1-AC461C93A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80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4" name="Imagem 9" descr="Uma imagem contendo faca&#10;&#10;Descrição gerada automaticamente">
            <a:extLst>
              <a:ext uri="{FF2B5EF4-FFF2-40B4-BE49-F238E27FC236}">
                <a16:creationId xmlns:a16="http://schemas.microsoft.com/office/drawing/2014/main" id="{9D95FAC9-36CF-4AF1-BC98-858DF2ED6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4625"/>
            <a:ext cx="91440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04A6A48-4451-42CC-AC6B-21B46DACC3B4}"/>
              </a:ext>
            </a:extLst>
          </p:cNvPr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pt-BR" altLang="pt-BR" sz="3600" b="1" dirty="0">
                <a:solidFill>
                  <a:schemeClr val="bg1">
                    <a:lumMod val="50000"/>
                  </a:schemeClr>
                </a:solidFill>
              </a:rPr>
              <a:t>Desafios da </a:t>
            </a:r>
            <a:r>
              <a:rPr lang="pt-BR" altLang="pt-BR" sz="3600" b="1" dirty="0" err="1">
                <a:solidFill>
                  <a:schemeClr val="bg1">
                    <a:lumMod val="50000"/>
                  </a:schemeClr>
                </a:solidFill>
              </a:rPr>
              <a:t>Chapter</a:t>
            </a:r>
            <a:r>
              <a:rPr lang="pt-BR" altLang="pt-BR" sz="3600" b="1" dirty="0">
                <a:solidFill>
                  <a:schemeClr val="bg1">
                    <a:lumMod val="50000"/>
                  </a:schemeClr>
                </a:solidFill>
              </a:rPr>
              <a:t> de QA</a:t>
            </a:r>
            <a:endParaRPr lang="pt-BR" sz="3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53501D09-5411-4441-8C88-E378F1F334AD}"/>
              </a:ext>
            </a:extLst>
          </p:cNvPr>
          <p:cNvSpPr txBox="1">
            <a:spLocks/>
          </p:cNvSpPr>
          <p:nvPr/>
        </p:nvSpPr>
        <p:spPr>
          <a:xfrm>
            <a:off x="457200" y="1063229"/>
            <a:ext cx="3620729" cy="292139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000" dirty="0"/>
              <a:t>Aumentar o nível técnico do </a:t>
            </a:r>
            <a:r>
              <a:rPr lang="pt-BR" sz="2000" dirty="0" err="1"/>
              <a:t>Chapter</a:t>
            </a:r>
            <a:r>
              <a:rPr lang="pt-BR" sz="2000" dirty="0"/>
              <a:t>;</a:t>
            </a:r>
          </a:p>
          <a:p>
            <a:pPr algn="just"/>
            <a:r>
              <a:rPr lang="pt-BR" sz="2000" dirty="0"/>
              <a:t>Aumentar cobertura dos testes;</a:t>
            </a:r>
          </a:p>
          <a:p>
            <a:pPr algn="just"/>
            <a:r>
              <a:rPr lang="pt-BR" sz="2000" dirty="0"/>
              <a:t>Time com senso de dono;</a:t>
            </a:r>
          </a:p>
          <a:p>
            <a:pPr algn="just"/>
            <a:r>
              <a:rPr lang="pt-BR" sz="2000" dirty="0"/>
              <a:t>Independência de execuções de testes;</a:t>
            </a:r>
          </a:p>
          <a:p>
            <a:pPr algn="just"/>
            <a:r>
              <a:rPr lang="pt-BR" sz="2000" dirty="0"/>
              <a:t>Métricas;</a:t>
            </a:r>
          </a:p>
          <a:p>
            <a:pPr algn="just"/>
            <a:endParaRPr lang="pt-BR" sz="2800" dirty="0"/>
          </a:p>
        </p:txBody>
      </p:sp>
      <p:pic>
        <p:nvPicPr>
          <p:cNvPr id="6" name="Espaço Reservado para Conteúdo 3">
            <a:extLst>
              <a:ext uri="{FF2B5EF4-FFF2-40B4-BE49-F238E27FC236}">
                <a16:creationId xmlns:a16="http://schemas.microsoft.com/office/drawing/2014/main" id="{F8208AE2-BBAC-4BA9-B332-FB2BC612A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167149"/>
            <a:ext cx="4222751" cy="2560639"/>
          </a:xfrm>
          <a:prstGeom prst="rect">
            <a:avLst/>
          </a:prstGeom>
        </p:spPr>
      </p:pic>
      <p:sp>
        <p:nvSpPr>
          <p:cNvPr id="7" name="CaixaDeTexto 4">
            <a:extLst>
              <a:ext uri="{FF2B5EF4-FFF2-40B4-BE49-F238E27FC236}">
                <a16:creationId xmlns:a16="http://schemas.microsoft.com/office/drawing/2014/main" id="{06550A90-FCF8-45DE-9D52-E99EE04F4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8125" y="3723878"/>
            <a:ext cx="420370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5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5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900" dirty="0"/>
              <a:t>Fonte: https://www.infoq.com/br/articles/spotify-escalando-agile/</a:t>
            </a:r>
          </a:p>
        </p:txBody>
      </p:sp>
    </p:spTree>
    <p:extLst>
      <p:ext uri="{BB962C8B-B14F-4D97-AF65-F5344CB8AC3E}">
        <p14:creationId xmlns:p14="http://schemas.microsoft.com/office/powerpoint/2010/main" val="2628130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Imagem 5">
            <a:extLst>
              <a:ext uri="{FF2B5EF4-FFF2-40B4-BE49-F238E27FC236}">
                <a16:creationId xmlns:a16="http://schemas.microsoft.com/office/drawing/2014/main" id="{F682E1FD-43C5-44E8-B5A1-AC461C93A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80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4" name="Imagem 9" descr="Uma imagem contendo faca&#10;&#10;Descrição gerada automaticamente">
            <a:extLst>
              <a:ext uri="{FF2B5EF4-FFF2-40B4-BE49-F238E27FC236}">
                <a16:creationId xmlns:a16="http://schemas.microsoft.com/office/drawing/2014/main" id="{9D95FAC9-36CF-4AF1-BC98-858DF2ED6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78068"/>
            <a:ext cx="91440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04A6A48-4451-42CC-AC6B-21B46DACC3B4}"/>
              </a:ext>
            </a:extLst>
          </p:cNvPr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pt-BR" b="1" dirty="0">
                <a:solidFill>
                  <a:schemeClr val="bg1">
                    <a:lumMod val="50000"/>
                  </a:schemeClr>
                </a:solidFill>
              </a:rPr>
              <a:t>Visão da </a:t>
            </a:r>
            <a:r>
              <a:rPr lang="pt-BR" altLang="pt-BR" b="1" dirty="0" err="1">
                <a:solidFill>
                  <a:schemeClr val="bg1">
                    <a:lumMod val="50000"/>
                  </a:schemeClr>
                </a:solidFill>
              </a:rPr>
              <a:t>Chapter</a:t>
            </a:r>
            <a:r>
              <a:rPr lang="pt-BR" altLang="pt-BR" b="1" dirty="0">
                <a:solidFill>
                  <a:schemeClr val="bg1">
                    <a:lumMod val="50000"/>
                  </a:schemeClr>
                </a:solidFill>
              </a:rPr>
              <a:t> de QA</a:t>
            </a:r>
            <a:endParaRPr lang="pt-BR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53501D09-5411-4441-8C88-E378F1F334AD}"/>
              </a:ext>
            </a:extLst>
          </p:cNvPr>
          <p:cNvSpPr txBox="1">
            <a:spLocks/>
          </p:cNvSpPr>
          <p:nvPr/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t-BR" dirty="0"/>
          </a:p>
        </p:txBody>
      </p:sp>
      <p:pic>
        <p:nvPicPr>
          <p:cNvPr id="6" name="Espaço Reservado para Conteúdo 6">
            <a:extLst>
              <a:ext uri="{FF2B5EF4-FFF2-40B4-BE49-F238E27FC236}">
                <a16:creationId xmlns:a16="http://schemas.microsoft.com/office/drawing/2014/main" id="{0FA4DC11-1E00-48A6-A717-27AC79142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2" b="15359"/>
          <a:stretch>
            <a:fillRect/>
          </a:stretch>
        </p:blipFill>
        <p:spPr>
          <a:xfrm>
            <a:off x="1813922" y="2016114"/>
            <a:ext cx="607016" cy="540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781F2C3-C926-4BBE-AF92-E4C12CC57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37"/>
          <a:stretch>
            <a:fillRect/>
          </a:stretch>
        </p:blipFill>
        <p:spPr bwMode="auto">
          <a:xfrm>
            <a:off x="6250769" y="3019614"/>
            <a:ext cx="639045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838FB78-1864-416B-82FC-F9AD15204D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37"/>
          <a:stretch>
            <a:fillRect/>
          </a:stretch>
        </p:blipFill>
        <p:spPr bwMode="auto">
          <a:xfrm>
            <a:off x="1378948" y="1860540"/>
            <a:ext cx="638798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80EAE25-B8BB-478C-9FA6-3018162AE7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37"/>
          <a:stretch>
            <a:fillRect/>
          </a:stretch>
        </p:blipFill>
        <p:spPr bwMode="auto">
          <a:xfrm>
            <a:off x="2765073" y="1200151"/>
            <a:ext cx="640403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spaço Reservado para Conteúdo 6">
            <a:extLst>
              <a:ext uri="{FF2B5EF4-FFF2-40B4-BE49-F238E27FC236}">
                <a16:creationId xmlns:a16="http://schemas.microsoft.com/office/drawing/2014/main" id="{F88D743F-AE7F-4AB7-AD40-7357DCE1D3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2" b="15359"/>
          <a:stretch>
            <a:fillRect/>
          </a:stretch>
        </p:blipFill>
        <p:spPr bwMode="auto">
          <a:xfrm>
            <a:off x="6827029" y="3402200"/>
            <a:ext cx="607016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Espaço Reservado para Conteúdo 6">
            <a:extLst>
              <a:ext uri="{FF2B5EF4-FFF2-40B4-BE49-F238E27FC236}">
                <a16:creationId xmlns:a16="http://schemas.microsoft.com/office/drawing/2014/main" id="{B391B886-E1D6-471C-B7AA-AF7B7262DE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2" b="15359"/>
          <a:stretch>
            <a:fillRect/>
          </a:stretch>
        </p:blipFill>
        <p:spPr bwMode="auto">
          <a:xfrm>
            <a:off x="6539694" y="3149788"/>
            <a:ext cx="608469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D7772012-4408-47AD-AC6A-4C33421B79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37"/>
          <a:stretch>
            <a:fillRect/>
          </a:stretch>
        </p:blipFill>
        <p:spPr bwMode="auto">
          <a:xfrm>
            <a:off x="6862084" y="1978203"/>
            <a:ext cx="637443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3258CC1C-8C50-4A4E-BF21-46E242EAF4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37"/>
          <a:stretch>
            <a:fillRect/>
          </a:stretch>
        </p:blipFill>
        <p:spPr bwMode="auto">
          <a:xfrm>
            <a:off x="1130298" y="3000954"/>
            <a:ext cx="638796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Espaço Reservado para Conteúdo 6">
            <a:extLst>
              <a:ext uri="{FF2B5EF4-FFF2-40B4-BE49-F238E27FC236}">
                <a16:creationId xmlns:a16="http://schemas.microsoft.com/office/drawing/2014/main" id="{D49596BD-FDC6-4493-BF5C-2C2377E760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2" b="15359"/>
          <a:stretch>
            <a:fillRect/>
          </a:stretch>
        </p:blipFill>
        <p:spPr bwMode="auto">
          <a:xfrm>
            <a:off x="6268864" y="1171318"/>
            <a:ext cx="608469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Espaço Reservado para Conteúdo 6">
            <a:extLst>
              <a:ext uri="{FF2B5EF4-FFF2-40B4-BE49-F238E27FC236}">
                <a16:creationId xmlns:a16="http://schemas.microsoft.com/office/drawing/2014/main" id="{8BD91ED5-5C3D-4437-B0EA-DD9F47777D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2" b="15359"/>
          <a:stretch>
            <a:fillRect/>
          </a:stretch>
        </p:blipFill>
        <p:spPr bwMode="auto">
          <a:xfrm>
            <a:off x="2233541" y="3627835"/>
            <a:ext cx="608306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DE2DE4C3-12DC-4F07-95D2-E48646955864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3440137" y="1790651"/>
            <a:ext cx="584175" cy="5134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B32D285B-29F0-4BEE-8232-430A05D4A59A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2765073" y="2407101"/>
            <a:ext cx="961220" cy="1365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8239A1E0-7F97-4B55-9074-420AB51C12DD}"/>
              </a:ext>
            </a:extLst>
          </p:cNvPr>
          <p:cNvCxnSpPr>
            <a:cxnSpLocks/>
          </p:cNvCxnSpPr>
          <p:nvPr/>
        </p:nvCxnSpPr>
        <p:spPr>
          <a:xfrm rot="10800000">
            <a:off x="4868863" y="3165476"/>
            <a:ext cx="1266810" cy="2367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ACCA1305-7D5F-49CD-BFAA-E9AF5DB9FA5C}"/>
              </a:ext>
            </a:extLst>
          </p:cNvPr>
          <p:cNvCxnSpPr>
            <a:cxnSpLocks/>
          </p:cNvCxnSpPr>
          <p:nvPr/>
        </p:nvCxnSpPr>
        <p:spPr>
          <a:xfrm rot="10800000" flipV="1">
            <a:off x="4860926" y="2344739"/>
            <a:ext cx="1599520" cy="23370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BFCB84F2-D762-4962-94D6-81FDC031A4B3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87510" y="1553530"/>
            <a:ext cx="1442633" cy="65764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E54EBF65-F1BF-4D4D-8CB8-312402BE0597}"/>
              </a:ext>
            </a:extLst>
          </p:cNvPr>
          <p:cNvCxnSpPr>
            <a:cxnSpLocks/>
          </p:cNvCxnSpPr>
          <p:nvPr/>
        </p:nvCxnSpPr>
        <p:spPr>
          <a:xfrm rot="10800000" flipH="1">
            <a:off x="2286870" y="2725702"/>
            <a:ext cx="1402480" cy="3826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074C01A4-6D9C-4B9F-B430-8B643DFC152A}"/>
              </a:ext>
            </a:extLst>
          </p:cNvPr>
          <p:cNvCxnSpPr>
            <a:cxnSpLocks/>
          </p:cNvCxnSpPr>
          <p:nvPr/>
        </p:nvCxnSpPr>
        <p:spPr>
          <a:xfrm rot="10800000" flipH="1">
            <a:off x="3130772" y="3047768"/>
            <a:ext cx="800648" cy="540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3" name="Imagem 22">
            <a:extLst>
              <a:ext uri="{FF2B5EF4-FFF2-40B4-BE49-F238E27FC236}">
                <a16:creationId xmlns:a16="http://schemas.microsoft.com/office/drawing/2014/main" id="{7D242229-B2EA-44B3-80F2-E1A22D0965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30"/>
          <a:stretch>
            <a:fillRect/>
          </a:stretch>
        </p:blipFill>
        <p:spPr bwMode="auto">
          <a:xfrm>
            <a:off x="6734690" y="1283529"/>
            <a:ext cx="622587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DEBD3DA9-0847-425A-BD55-66F963C565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37"/>
          <a:stretch>
            <a:fillRect/>
          </a:stretch>
        </p:blipFill>
        <p:spPr bwMode="auto">
          <a:xfrm>
            <a:off x="731448" y="3417011"/>
            <a:ext cx="619410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D9C0585B-30D7-43BA-ADEB-2F8EAEEC7A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44"/>
          <a:stretch>
            <a:fillRect/>
          </a:stretch>
        </p:blipFill>
        <p:spPr bwMode="auto">
          <a:xfrm>
            <a:off x="2230084" y="1246187"/>
            <a:ext cx="667059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C2DF98E9-DD98-41ED-950C-B8AEC7813C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04"/>
          <a:stretch>
            <a:fillRect/>
          </a:stretch>
        </p:blipFill>
        <p:spPr bwMode="auto">
          <a:xfrm>
            <a:off x="7330078" y="2211177"/>
            <a:ext cx="628680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92E7C56C-E497-4A19-8989-29F86420D9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09"/>
          <a:stretch>
            <a:fillRect/>
          </a:stretch>
        </p:blipFill>
        <p:spPr bwMode="auto">
          <a:xfrm>
            <a:off x="777882" y="1907262"/>
            <a:ext cx="690882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A4A16C59-69A8-4ED5-9956-2EB119507E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02"/>
          <a:stretch>
            <a:fillRect/>
          </a:stretch>
        </p:blipFill>
        <p:spPr bwMode="auto">
          <a:xfrm>
            <a:off x="1939437" y="3997097"/>
            <a:ext cx="624176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CaixaDeTexto 17">
            <a:extLst>
              <a:ext uri="{FF2B5EF4-FFF2-40B4-BE49-F238E27FC236}">
                <a16:creationId xmlns:a16="http://schemas.microsoft.com/office/drawing/2014/main" id="{A2A7BF0C-684A-45CF-82DA-56A211234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4914" y="2344739"/>
            <a:ext cx="9985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12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1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1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12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12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2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2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2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2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800"/>
              <a:t>Chapter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800"/>
              <a:t> Leader</a:t>
            </a:r>
          </a:p>
        </p:txBody>
      </p:sp>
      <p:pic>
        <p:nvPicPr>
          <p:cNvPr id="44" name="Imagem 43">
            <a:extLst>
              <a:ext uri="{FF2B5EF4-FFF2-40B4-BE49-F238E27FC236}">
                <a16:creationId xmlns:a16="http://schemas.microsoft.com/office/drawing/2014/main" id="{7BE93E02-2B5D-4BE5-9FEC-8933BDAF82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24"/>
          <a:stretch>
            <a:fillRect/>
          </a:stretch>
        </p:blipFill>
        <p:spPr bwMode="auto">
          <a:xfrm>
            <a:off x="7386606" y="3435748"/>
            <a:ext cx="627096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277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Imagem 5">
            <a:extLst>
              <a:ext uri="{FF2B5EF4-FFF2-40B4-BE49-F238E27FC236}">
                <a16:creationId xmlns:a16="http://schemas.microsoft.com/office/drawing/2014/main" id="{F682E1FD-43C5-44E8-B5A1-AC461C93A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80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4" name="Imagem 9" descr="Uma imagem contendo faca&#10;&#10;Descrição gerada automaticamente">
            <a:extLst>
              <a:ext uri="{FF2B5EF4-FFF2-40B4-BE49-F238E27FC236}">
                <a16:creationId xmlns:a16="http://schemas.microsoft.com/office/drawing/2014/main" id="{9D95FAC9-36CF-4AF1-BC98-858DF2ED6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4625"/>
            <a:ext cx="91440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04A6A48-4451-42CC-AC6B-21B46DACC3B4}"/>
              </a:ext>
            </a:extLst>
          </p:cNvPr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pt-BR" dirty="0"/>
          </a:p>
        </p:txBody>
      </p:sp>
      <p:pic>
        <p:nvPicPr>
          <p:cNvPr id="6" name="Espaço Reservado para Imagem 3">
            <a:extLst>
              <a:ext uri="{FF2B5EF4-FFF2-40B4-BE49-F238E27FC236}">
                <a16:creationId xmlns:a16="http://schemas.microsoft.com/office/drawing/2014/main" id="{8A769684-7CEF-43D9-940B-ED9BF8B1E9F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15538" r="15538"/>
          <a:stretch>
            <a:fillRect/>
          </a:stretch>
        </p:blipFill>
        <p:spPr bwMode="auto">
          <a:xfrm>
            <a:off x="628651" y="1389063"/>
            <a:ext cx="2730500" cy="2381251"/>
          </a:xfrm>
          <a:custGeom>
            <a:avLst/>
            <a:gdLst>
              <a:gd name="T0" fmla="*/ 0 w 4851871"/>
              <a:gd name="T1" fmla="*/ 1222821 h 4231510"/>
              <a:gd name="T2" fmla="*/ 1247082 w 4851871"/>
              <a:gd name="T3" fmla="*/ 1222821 h 4231510"/>
              <a:gd name="T4" fmla="*/ 1995332 w 4851871"/>
              <a:gd name="T5" fmla="*/ 2379862 h 4231510"/>
              <a:gd name="T6" fmla="*/ 657168 w 4851871"/>
              <a:gd name="T7" fmla="*/ 2368262 h 4231510"/>
              <a:gd name="T8" fmla="*/ 2052544 w 4851871"/>
              <a:gd name="T9" fmla="*/ 35020 h 4231510"/>
              <a:gd name="T10" fmla="*/ 2133054 w 4851871"/>
              <a:gd name="T11" fmla="*/ 165977 h 4231510"/>
              <a:gd name="T12" fmla="*/ 2730244 w 4851871"/>
              <a:gd name="T13" fmla="*/ 1198255 h 4231510"/>
              <a:gd name="T14" fmla="*/ 2037077 w 4851871"/>
              <a:gd name="T15" fmla="*/ 2380224 h 4231510"/>
              <a:gd name="T16" fmla="*/ 2020265 w 4851871"/>
              <a:gd name="T17" fmla="*/ 2380078 h 4231510"/>
              <a:gd name="T18" fmla="*/ 2040276 w 4851871"/>
              <a:gd name="T19" fmla="*/ 2367147 h 4231510"/>
              <a:gd name="T20" fmla="*/ 2042928 w 4851871"/>
              <a:gd name="T21" fmla="*/ 2354804 h 4231510"/>
              <a:gd name="T22" fmla="*/ 1291457 w 4851871"/>
              <a:gd name="T23" fmla="*/ 1192781 h 4231510"/>
              <a:gd name="T24" fmla="*/ 2051695 w 4851871"/>
              <a:gd name="T25" fmla="*/ 39434 h 4231510"/>
              <a:gd name="T26" fmla="*/ 686584 w 4851871"/>
              <a:gd name="T27" fmla="*/ 0 h 4231510"/>
              <a:gd name="T28" fmla="*/ 2031015 w 4851871"/>
              <a:gd name="T29" fmla="*/ 0 h 4231510"/>
              <a:gd name="T30" fmla="*/ 2046639 w 4851871"/>
              <a:gd name="T31" fmla="*/ 25414 h 4231510"/>
              <a:gd name="T32" fmla="*/ 2019324 w 4851871"/>
              <a:gd name="T33" fmla="*/ 7423 h 4231510"/>
              <a:gd name="T34" fmla="*/ 2006953 w 4851871"/>
              <a:gd name="T35" fmla="*/ 9965 h 4231510"/>
              <a:gd name="T36" fmla="*/ 1249439 w 4851871"/>
              <a:gd name="T37" fmla="*/ 1159178 h 4231510"/>
              <a:gd name="T38" fmla="*/ 2377 w 4851871"/>
              <a:gd name="T39" fmla="*/ 1159178 h 4231510"/>
              <a:gd name="T40" fmla="*/ 3807 w 4851871"/>
              <a:gd name="T41" fmla="*/ 1156424 h 4231510"/>
              <a:gd name="T42" fmla="*/ 686584 w 4851871"/>
              <a:gd name="T43" fmla="*/ 0 h 423151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851871" h="4231510">
                <a:moveTo>
                  <a:pt x="0" y="2173905"/>
                </a:moveTo>
                <a:lnTo>
                  <a:pt x="2216168" y="2173905"/>
                </a:lnTo>
                <a:lnTo>
                  <a:pt x="3545871" y="4230867"/>
                </a:lnTo>
                <a:lnTo>
                  <a:pt x="1167843" y="4210244"/>
                </a:lnTo>
                <a:lnTo>
                  <a:pt x="0" y="2173905"/>
                </a:lnTo>
                <a:close/>
                <a:moveTo>
                  <a:pt x="3647542" y="62257"/>
                </a:moveTo>
                <a:lnTo>
                  <a:pt x="3790614" y="295070"/>
                </a:lnTo>
                <a:cubicBezTo>
                  <a:pt x="4191086" y="960176"/>
                  <a:pt x="4447101" y="1475337"/>
                  <a:pt x="4851871" y="2130232"/>
                </a:cubicBezTo>
                <a:cubicBezTo>
                  <a:pt x="3606559" y="4250832"/>
                  <a:pt x="4240061" y="3282441"/>
                  <a:pt x="3620056" y="4231510"/>
                </a:cubicBezTo>
                <a:lnTo>
                  <a:pt x="3590179" y="4231251"/>
                </a:lnTo>
                <a:lnTo>
                  <a:pt x="3625741" y="4208262"/>
                </a:lnTo>
                <a:cubicBezTo>
                  <a:pt x="3633102" y="4203503"/>
                  <a:pt x="3635212" y="4193679"/>
                  <a:pt x="3630454" y="4186318"/>
                </a:cubicBezTo>
                <a:lnTo>
                  <a:pt x="2295026" y="2120500"/>
                </a:lnTo>
                <a:lnTo>
                  <a:pt x="3646033" y="70105"/>
                </a:lnTo>
                <a:lnTo>
                  <a:pt x="3647542" y="62257"/>
                </a:lnTo>
                <a:close/>
                <a:moveTo>
                  <a:pt x="1220117" y="0"/>
                </a:moveTo>
                <a:lnTo>
                  <a:pt x="3609283" y="0"/>
                </a:lnTo>
                <a:lnTo>
                  <a:pt x="3637048" y="45180"/>
                </a:lnTo>
                <a:lnTo>
                  <a:pt x="3588507" y="13196"/>
                </a:lnTo>
                <a:cubicBezTo>
                  <a:pt x="3581188" y="8373"/>
                  <a:pt x="3571346" y="10397"/>
                  <a:pt x="3566523" y="17716"/>
                </a:cubicBezTo>
                <a:lnTo>
                  <a:pt x="2220358" y="2060762"/>
                </a:lnTo>
                <a:lnTo>
                  <a:pt x="4225" y="2060762"/>
                </a:lnTo>
                <a:lnTo>
                  <a:pt x="6765" y="2055865"/>
                </a:lnTo>
                <a:cubicBezTo>
                  <a:pt x="201914" y="1684690"/>
                  <a:pt x="1152790" y="0"/>
                  <a:pt x="1220117" y="0"/>
                </a:cubicBezTo>
                <a:close/>
              </a:path>
            </a:pathLst>
          </a:custGeom>
          <a:solidFill>
            <a:srgbClr val="44546A"/>
          </a:solidFill>
        </p:spPr>
      </p:pic>
      <p:sp>
        <p:nvSpPr>
          <p:cNvPr id="7" name="Espaço Reservado para Texto 2">
            <a:extLst>
              <a:ext uri="{FF2B5EF4-FFF2-40B4-BE49-F238E27FC236}">
                <a16:creationId xmlns:a16="http://schemas.microsoft.com/office/drawing/2014/main" id="{C517236E-BDC6-4790-88CC-98850BF57930}"/>
              </a:ext>
            </a:extLst>
          </p:cNvPr>
          <p:cNvSpPr txBox="1">
            <a:spLocks/>
          </p:cNvSpPr>
          <p:nvPr/>
        </p:nvSpPr>
        <p:spPr>
          <a:xfrm>
            <a:off x="4140200" y="2255839"/>
            <a:ext cx="3672160" cy="6477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2791" rtl="0" eaLnBrk="0" fontAlgn="base" hangingPunct="0">
              <a:lnSpc>
                <a:spcPts val="4613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4613" b="1" i="0" kern="1200" baseline="0">
                <a:solidFill>
                  <a:schemeClr val="accent3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  <a:lvl2pPr marL="684196" indent="-227008" algn="l" defTabSz="912791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</a:defRPr>
            </a:lvl2pPr>
            <a:lvl3pPr marL="1141385" indent="-227008" algn="l" defTabSz="912791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</a:defRPr>
            </a:lvl3pPr>
            <a:lvl4pPr marL="1598573" indent="-227008" algn="l" defTabSz="912791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</a:defRPr>
            </a:lvl4pPr>
            <a:lvl5pPr marL="2055762" indent="-227008" algn="l" defTabSz="912791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</a:defRPr>
            </a:lvl5pPr>
            <a:lvl6pPr marL="2514509" indent="-228593" algn="l" defTabSz="91436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92" indent="-228593" algn="l" defTabSz="91436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77" indent="-228593" algn="l" defTabSz="91436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60" indent="-228593" algn="l" defTabSz="91436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8" rtl="0" eaLnBrk="1" fontAlgn="auto" latinLnBrk="0" hangingPunct="1">
              <a:lnSpc>
                <a:spcPts val="4613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4613" b="1" i="0" u="none" strike="noStrike" kern="1200" cap="none" spc="0" normalizeH="0" baseline="0" noProof="0" dirty="0" err="1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Roboto Condensed" panose="02000000000000000000" pitchFamily="2" charset="0"/>
              </a:rPr>
              <a:t>One</a:t>
            </a:r>
            <a:r>
              <a:rPr kumimoji="0" lang="pt-BR" sz="4613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Roboto Condensed" panose="02000000000000000000" pitchFamily="2" charset="0"/>
              </a:rPr>
              <a:t> </a:t>
            </a:r>
            <a:r>
              <a:rPr kumimoji="0" lang="pt-BR" sz="4613" b="1" i="0" u="none" strike="noStrike" kern="1200" cap="none" spc="0" normalizeH="0" baseline="0" noProof="0" dirty="0" err="1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Roboto Condensed" panose="02000000000000000000" pitchFamily="2" charset="0"/>
              </a:rPr>
              <a:t>on</a:t>
            </a:r>
            <a:r>
              <a:rPr kumimoji="0" lang="pt-BR" sz="4613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Roboto Condensed" panose="02000000000000000000" pitchFamily="2" charset="0"/>
              </a:rPr>
              <a:t> </a:t>
            </a:r>
            <a:r>
              <a:rPr kumimoji="0" lang="pt-BR" sz="4613" b="1" i="0" u="none" strike="noStrike" kern="1200" cap="none" spc="0" normalizeH="0" baseline="0" noProof="0" dirty="0" err="1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Roboto Condensed" panose="02000000000000000000" pitchFamily="2" charset="0"/>
              </a:rPr>
              <a:t>One</a:t>
            </a:r>
            <a:endParaRPr kumimoji="0" lang="pt-BR" sz="4613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327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Imagem 5">
            <a:extLst>
              <a:ext uri="{FF2B5EF4-FFF2-40B4-BE49-F238E27FC236}">
                <a16:creationId xmlns:a16="http://schemas.microsoft.com/office/drawing/2014/main" id="{F682E1FD-43C5-44E8-B5A1-AC461C93A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80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4" name="Imagem 9" descr="Uma imagem contendo faca&#10;&#10;Descrição gerada automaticamente">
            <a:extLst>
              <a:ext uri="{FF2B5EF4-FFF2-40B4-BE49-F238E27FC236}">
                <a16:creationId xmlns:a16="http://schemas.microsoft.com/office/drawing/2014/main" id="{9D95FAC9-36CF-4AF1-BC98-858DF2ED6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4625"/>
            <a:ext cx="91440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04A6A48-4451-42CC-AC6B-21B46DACC3B4}"/>
              </a:ext>
            </a:extLst>
          </p:cNvPr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pt-BR" b="1" dirty="0">
                <a:solidFill>
                  <a:schemeClr val="bg1">
                    <a:lumMod val="50000"/>
                  </a:schemeClr>
                </a:solidFill>
              </a:rPr>
              <a:t>Hora de conhecer o time.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53501D09-5411-4441-8C88-E378F1F334AD}"/>
              </a:ext>
            </a:extLst>
          </p:cNvPr>
          <p:cNvSpPr txBox="1">
            <a:spLocks/>
          </p:cNvSpPr>
          <p:nvPr/>
        </p:nvSpPr>
        <p:spPr>
          <a:xfrm>
            <a:off x="457200" y="1200151"/>
            <a:ext cx="4690864" cy="33944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/>
              <a:t>Como as coisas estão?</a:t>
            </a:r>
          </a:p>
          <a:p>
            <a:r>
              <a:rPr lang="pt-BR" sz="2400" dirty="0"/>
              <a:t>Como seu projeto está indo?</a:t>
            </a:r>
          </a:p>
          <a:p>
            <a:r>
              <a:rPr lang="pt-BR" sz="2400" dirty="0"/>
              <a:t>O que você mais gosta no seu trabalho?</a:t>
            </a:r>
          </a:p>
          <a:p>
            <a:r>
              <a:rPr lang="pt-BR" sz="2400" dirty="0"/>
              <a:t>Quais são os aspectos mais frustrantes?</a:t>
            </a:r>
          </a:p>
          <a:p>
            <a:r>
              <a:rPr lang="pt-BR" sz="2400" dirty="0"/>
              <a:t>Você poderia me falar mais a respeito de …?</a:t>
            </a:r>
          </a:p>
        </p:txBody>
      </p:sp>
      <p:pic>
        <p:nvPicPr>
          <p:cNvPr id="7" name="Picture 2" descr="Imagem relacionada">
            <a:extLst>
              <a:ext uri="{FF2B5EF4-FFF2-40B4-BE49-F238E27FC236}">
                <a16:creationId xmlns:a16="http://schemas.microsoft.com/office/drawing/2014/main" id="{3EFB1CD7-2910-499F-88D6-66221BC01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122" y="775085"/>
            <a:ext cx="3950678" cy="359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5681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Imagem 5">
            <a:extLst>
              <a:ext uri="{FF2B5EF4-FFF2-40B4-BE49-F238E27FC236}">
                <a16:creationId xmlns:a16="http://schemas.microsoft.com/office/drawing/2014/main" id="{F682E1FD-43C5-44E8-B5A1-AC461C93A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80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4" name="Imagem 9" descr="Uma imagem contendo faca&#10;&#10;Descrição gerada automaticamente">
            <a:extLst>
              <a:ext uri="{FF2B5EF4-FFF2-40B4-BE49-F238E27FC236}">
                <a16:creationId xmlns:a16="http://schemas.microsoft.com/office/drawing/2014/main" id="{9D95FAC9-36CF-4AF1-BC98-858DF2ED6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4625"/>
            <a:ext cx="91440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04A6A48-4451-42CC-AC6B-21B46DACC3B4}"/>
              </a:ext>
            </a:extLst>
          </p:cNvPr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pt-BR" dirty="0"/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53501D09-5411-4441-8C88-E378F1F334AD}"/>
              </a:ext>
            </a:extLst>
          </p:cNvPr>
          <p:cNvSpPr txBox="1">
            <a:spLocks/>
          </p:cNvSpPr>
          <p:nvPr/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/>
          </a:p>
        </p:txBody>
      </p:sp>
      <p:pic>
        <p:nvPicPr>
          <p:cNvPr id="6" name="Espaço Reservado para Imagem 1">
            <a:extLst>
              <a:ext uri="{FF2B5EF4-FFF2-40B4-BE49-F238E27FC236}">
                <a16:creationId xmlns:a16="http://schemas.microsoft.com/office/drawing/2014/main" id="{AF09EC8E-8329-4C61-B84A-8329AD34F94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t="6395" b="6395"/>
          <a:stretch>
            <a:fillRect/>
          </a:stretch>
        </p:blipFill>
        <p:spPr bwMode="auto">
          <a:xfrm>
            <a:off x="1115367" y="1203124"/>
            <a:ext cx="2730500" cy="2381251"/>
          </a:xfrm>
          <a:custGeom>
            <a:avLst/>
            <a:gdLst>
              <a:gd name="T0" fmla="*/ 0 w 4851871"/>
              <a:gd name="T1" fmla="*/ 1222821 h 4231510"/>
              <a:gd name="T2" fmla="*/ 1247082 w 4851871"/>
              <a:gd name="T3" fmla="*/ 1222821 h 4231510"/>
              <a:gd name="T4" fmla="*/ 1995332 w 4851871"/>
              <a:gd name="T5" fmla="*/ 2379862 h 4231510"/>
              <a:gd name="T6" fmla="*/ 657168 w 4851871"/>
              <a:gd name="T7" fmla="*/ 2368262 h 4231510"/>
              <a:gd name="T8" fmla="*/ 2052544 w 4851871"/>
              <a:gd name="T9" fmla="*/ 35020 h 4231510"/>
              <a:gd name="T10" fmla="*/ 2133054 w 4851871"/>
              <a:gd name="T11" fmla="*/ 165977 h 4231510"/>
              <a:gd name="T12" fmla="*/ 2730244 w 4851871"/>
              <a:gd name="T13" fmla="*/ 1198255 h 4231510"/>
              <a:gd name="T14" fmla="*/ 2037077 w 4851871"/>
              <a:gd name="T15" fmla="*/ 2380224 h 4231510"/>
              <a:gd name="T16" fmla="*/ 2020265 w 4851871"/>
              <a:gd name="T17" fmla="*/ 2380078 h 4231510"/>
              <a:gd name="T18" fmla="*/ 2040276 w 4851871"/>
              <a:gd name="T19" fmla="*/ 2367147 h 4231510"/>
              <a:gd name="T20" fmla="*/ 2042928 w 4851871"/>
              <a:gd name="T21" fmla="*/ 2354804 h 4231510"/>
              <a:gd name="T22" fmla="*/ 1291457 w 4851871"/>
              <a:gd name="T23" fmla="*/ 1192781 h 4231510"/>
              <a:gd name="T24" fmla="*/ 2051695 w 4851871"/>
              <a:gd name="T25" fmla="*/ 39434 h 4231510"/>
              <a:gd name="T26" fmla="*/ 686584 w 4851871"/>
              <a:gd name="T27" fmla="*/ 0 h 4231510"/>
              <a:gd name="T28" fmla="*/ 2031015 w 4851871"/>
              <a:gd name="T29" fmla="*/ 0 h 4231510"/>
              <a:gd name="T30" fmla="*/ 2046639 w 4851871"/>
              <a:gd name="T31" fmla="*/ 25414 h 4231510"/>
              <a:gd name="T32" fmla="*/ 2019324 w 4851871"/>
              <a:gd name="T33" fmla="*/ 7423 h 4231510"/>
              <a:gd name="T34" fmla="*/ 2006953 w 4851871"/>
              <a:gd name="T35" fmla="*/ 9965 h 4231510"/>
              <a:gd name="T36" fmla="*/ 1249439 w 4851871"/>
              <a:gd name="T37" fmla="*/ 1159178 h 4231510"/>
              <a:gd name="T38" fmla="*/ 2377 w 4851871"/>
              <a:gd name="T39" fmla="*/ 1159178 h 4231510"/>
              <a:gd name="T40" fmla="*/ 3807 w 4851871"/>
              <a:gd name="T41" fmla="*/ 1156424 h 4231510"/>
              <a:gd name="T42" fmla="*/ 686584 w 4851871"/>
              <a:gd name="T43" fmla="*/ 0 h 423151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851871" h="4231510">
                <a:moveTo>
                  <a:pt x="0" y="2173905"/>
                </a:moveTo>
                <a:lnTo>
                  <a:pt x="2216168" y="2173905"/>
                </a:lnTo>
                <a:lnTo>
                  <a:pt x="3545871" y="4230867"/>
                </a:lnTo>
                <a:lnTo>
                  <a:pt x="1167843" y="4210244"/>
                </a:lnTo>
                <a:lnTo>
                  <a:pt x="0" y="2173905"/>
                </a:lnTo>
                <a:close/>
                <a:moveTo>
                  <a:pt x="3647542" y="62257"/>
                </a:moveTo>
                <a:lnTo>
                  <a:pt x="3790614" y="295070"/>
                </a:lnTo>
                <a:cubicBezTo>
                  <a:pt x="4191086" y="960176"/>
                  <a:pt x="4447101" y="1475337"/>
                  <a:pt x="4851871" y="2130232"/>
                </a:cubicBezTo>
                <a:cubicBezTo>
                  <a:pt x="3606559" y="4250832"/>
                  <a:pt x="4240061" y="3282441"/>
                  <a:pt x="3620056" y="4231510"/>
                </a:cubicBezTo>
                <a:lnTo>
                  <a:pt x="3590179" y="4231251"/>
                </a:lnTo>
                <a:lnTo>
                  <a:pt x="3625741" y="4208262"/>
                </a:lnTo>
                <a:cubicBezTo>
                  <a:pt x="3633102" y="4203503"/>
                  <a:pt x="3635212" y="4193679"/>
                  <a:pt x="3630454" y="4186318"/>
                </a:cubicBezTo>
                <a:lnTo>
                  <a:pt x="2295026" y="2120500"/>
                </a:lnTo>
                <a:lnTo>
                  <a:pt x="3646033" y="70105"/>
                </a:lnTo>
                <a:lnTo>
                  <a:pt x="3647542" y="62257"/>
                </a:lnTo>
                <a:close/>
                <a:moveTo>
                  <a:pt x="1220117" y="0"/>
                </a:moveTo>
                <a:lnTo>
                  <a:pt x="3609283" y="0"/>
                </a:lnTo>
                <a:lnTo>
                  <a:pt x="3637048" y="45180"/>
                </a:lnTo>
                <a:lnTo>
                  <a:pt x="3588507" y="13196"/>
                </a:lnTo>
                <a:cubicBezTo>
                  <a:pt x="3581188" y="8373"/>
                  <a:pt x="3571346" y="10397"/>
                  <a:pt x="3566523" y="17716"/>
                </a:cubicBezTo>
                <a:lnTo>
                  <a:pt x="2220358" y="2060762"/>
                </a:lnTo>
                <a:lnTo>
                  <a:pt x="4225" y="2060762"/>
                </a:lnTo>
                <a:lnTo>
                  <a:pt x="6765" y="2055865"/>
                </a:lnTo>
                <a:cubicBezTo>
                  <a:pt x="201914" y="1684690"/>
                  <a:pt x="1152790" y="0"/>
                  <a:pt x="1220117" y="0"/>
                </a:cubicBezTo>
                <a:close/>
              </a:path>
            </a:pathLst>
          </a:custGeom>
          <a:solidFill>
            <a:srgbClr val="44546A"/>
          </a:solidFill>
        </p:spPr>
      </p:pic>
      <p:sp>
        <p:nvSpPr>
          <p:cNvPr id="7" name="Espaço Reservado para Texto 2">
            <a:extLst>
              <a:ext uri="{FF2B5EF4-FFF2-40B4-BE49-F238E27FC236}">
                <a16:creationId xmlns:a16="http://schemas.microsoft.com/office/drawing/2014/main" id="{373F212A-5224-4995-8D8A-E04B2EC34C6D}"/>
              </a:ext>
            </a:extLst>
          </p:cNvPr>
          <p:cNvSpPr txBox="1">
            <a:spLocks/>
          </p:cNvSpPr>
          <p:nvPr/>
        </p:nvSpPr>
        <p:spPr>
          <a:xfrm>
            <a:off x="4572000" y="2077839"/>
            <a:ext cx="3459163" cy="6477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2791" rtl="0" eaLnBrk="0" fontAlgn="base" hangingPunct="0">
              <a:lnSpc>
                <a:spcPts val="4613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4613" b="1" i="0" kern="1200" baseline="0">
                <a:solidFill>
                  <a:schemeClr val="accent3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  <a:lvl2pPr marL="684196" indent="-227008" algn="l" defTabSz="912791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</a:defRPr>
            </a:lvl2pPr>
            <a:lvl3pPr marL="1141385" indent="-227008" algn="l" defTabSz="912791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</a:defRPr>
            </a:lvl3pPr>
            <a:lvl4pPr marL="1598573" indent="-227008" algn="l" defTabSz="912791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</a:defRPr>
            </a:lvl4pPr>
            <a:lvl5pPr marL="2055762" indent="-227008" algn="l" defTabSz="912791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</a:defRPr>
            </a:lvl5pPr>
            <a:lvl6pPr marL="2514509" indent="-228593" algn="l" defTabSz="91436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92" indent="-228593" algn="l" defTabSz="91436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77" indent="-228593" algn="l" defTabSz="91436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60" indent="-228593" algn="l" defTabSz="91436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8" rtl="0" eaLnBrk="1" fontAlgn="auto" latinLnBrk="0" hangingPunct="1">
              <a:lnSpc>
                <a:spcPts val="4613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4613" b="1" i="0" u="none" strike="noStrike" kern="1200" cap="none" spc="0" normalizeH="0" baseline="0" noProof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Roboto Condensed" panose="02000000000000000000" pitchFamily="2" charset="0"/>
              </a:rPr>
              <a:t>GUILDS QA</a:t>
            </a:r>
            <a:endParaRPr kumimoji="0" lang="pt-BR" sz="4613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038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Imagem 5">
            <a:extLst>
              <a:ext uri="{FF2B5EF4-FFF2-40B4-BE49-F238E27FC236}">
                <a16:creationId xmlns:a16="http://schemas.microsoft.com/office/drawing/2014/main" id="{F682E1FD-43C5-44E8-B5A1-AC461C93A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7" y="0"/>
            <a:ext cx="5480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4" name="Imagem 9" descr="Uma imagem contendo faca&#10;&#10;Descrição gerada automaticamente">
            <a:extLst>
              <a:ext uri="{FF2B5EF4-FFF2-40B4-BE49-F238E27FC236}">
                <a16:creationId xmlns:a16="http://schemas.microsoft.com/office/drawing/2014/main" id="{9D95FAC9-36CF-4AF1-BC98-858DF2ED6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4625"/>
            <a:ext cx="91440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04A6A48-4451-42CC-AC6B-21B46DACC3B4}"/>
              </a:ext>
            </a:extLst>
          </p:cNvPr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pt-BR" b="1" dirty="0" err="1">
                <a:solidFill>
                  <a:schemeClr val="bg1">
                    <a:lumMod val="50000"/>
                  </a:schemeClr>
                </a:solidFill>
              </a:rPr>
              <a:t>Guild</a:t>
            </a:r>
            <a:r>
              <a:rPr lang="pt-BR" b="1" dirty="0">
                <a:solidFill>
                  <a:schemeClr val="bg1">
                    <a:lumMod val="50000"/>
                  </a:schemeClr>
                </a:solidFill>
              </a:rPr>
              <a:t> de QA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53501D09-5411-4441-8C88-E378F1F334AD}"/>
              </a:ext>
            </a:extLst>
          </p:cNvPr>
          <p:cNvSpPr txBox="1">
            <a:spLocks/>
          </p:cNvSpPr>
          <p:nvPr/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t-BR" dirty="0"/>
          </a:p>
        </p:txBody>
      </p:sp>
      <p:pic>
        <p:nvPicPr>
          <p:cNvPr id="6" name="Imagem 8">
            <a:extLst>
              <a:ext uri="{FF2B5EF4-FFF2-40B4-BE49-F238E27FC236}">
                <a16:creationId xmlns:a16="http://schemas.microsoft.com/office/drawing/2014/main" id="{9C101950-9FB1-4F54-AE4F-0454763D32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37"/>
          <a:stretch>
            <a:fillRect/>
          </a:stretch>
        </p:blipFill>
        <p:spPr bwMode="auto">
          <a:xfrm>
            <a:off x="6084889" y="1907754"/>
            <a:ext cx="7493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10">
            <a:extLst>
              <a:ext uri="{FF2B5EF4-FFF2-40B4-BE49-F238E27FC236}">
                <a16:creationId xmlns:a16="http://schemas.microsoft.com/office/drawing/2014/main" id="{399CFF39-CC21-4B5D-ACDA-4DAAD3663D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37"/>
          <a:stretch>
            <a:fillRect/>
          </a:stretch>
        </p:blipFill>
        <p:spPr bwMode="auto">
          <a:xfrm>
            <a:off x="4910139" y="915566"/>
            <a:ext cx="7493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14">
            <a:extLst>
              <a:ext uri="{FF2B5EF4-FFF2-40B4-BE49-F238E27FC236}">
                <a16:creationId xmlns:a16="http://schemas.microsoft.com/office/drawing/2014/main" id="{97E46F33-1929-4C11-A84A-F51BF1461F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37"/>
          <a:stretch>
            <a:fillRect/>
          </a:stretch>
        </p:blipFill>
        <p:spPr bwMode="auto">
          <a:xfrm>
            <a:off x="3530601" y="3236491"/>
            <a:ext cx="7493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Espaço Reservado para Conteúdo 6">
            <a:extLst>
              <a:ext uri="{FF2B5EF4-FFF2-40B4-BE49-F238E27FC236}">
                <a16:creationId xmlns:a16="http://schemas.microsoft.com/office/drawing/2014/main" id="{A6B6C89B-BD43-4E25-B7CB-41FB77F658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2" b="15359"/>
          <a:stretch>
            <a:fillRect/>
          </a:stretch>
        </p:blipFill>
        <p:spPr bwMode="auto">
          <a:xfrm>
            <a:off x="5435601" y="3266653"/>
            <a:ext cx="74930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spaço Reservado para Conteúdo 6">
            <a:extLst>
              <a:ext uri="{FF2B5EF4-FFF2-40B4-BE49-F238E27FC236}">
                <a16:creationId xmlns:a16="http://schemas.microsoft.com/office/drawing/2014/main" id="{A11D4A4F-DB70-4403-81FA-33A3539DD6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2" b="15359"/>
          <a:stretch>
            <a:fillRect/>
          </a:stretch>
        </p:blipFill>
        <p:spPr bwMode="auto">
          <a:xfrm>
            <a:off x="3155951" y="1094953"/>
            <a:ext cx="74930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m 3">
            <a:extLst>
              <a:ext uri="{FF2B5EF4-FFF2-40B4-BE49-F238E27FC236}">
                <a16:creationId xmlns:a16="http://schemas.microsoft.com/office/drawing/2014/main" id="{65D99E54-12E8-4D5C-8E10-DB50D233C6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449" y="1628354"/>
            <a:ext cx="1608139" cy="160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ixaDeTexto 17">
            <a:extLst>
              <a:ext uri="{FF2B5EF4-FFF2-40B4-BE49-F238E27FC236}">
                <a16:creationId xmlns:a16="http://schemas.microsoft.com/office/drawing/2014/main" id="{5775FD2F-F650-4ACF-B5B5-C4A55B9355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7475" y="2201441"/>
            <a:ext cx="9969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pt-BR" altLang="pt-BR"/>
              <a:t>Chapter</a:t>
            </a:r>
          </a:p>
          <a:p>
            <a:r>
              <a:rPr lang="pt-BR" altLang="pt-BR"/>
              <a:t> Leader</a:t>
            </a:r>
          </a:p>
        </p:txBody>
      </p:sp>
    </p:spTree>
    <p:extLst>
      <p:ext uri="{BB962C8B-B14F-4D97-AF65-F5344CB8AC3E}">
        <p14:creationId xmlns:p14="http://schemas.microsoft.com/office/powerpoint/2010/main" val="4092481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Imagem 5">
            <a:extLst>
              <a:ext uri="{FF2B5EF4-FFF2-40B4-BE49-F238E27FC236}">
                <a16:creationId xmlns:a16="http://schemas.microsoft.com/office/drawing/2014/main" id="{F682E1FD-43C5-44E8-B5A1-AC461C93A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80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4" name="Imagem 9" descr="Uma imagem contendo faca&#10;&#10;Descrição gerada automaticamente">
            <a:extLst>
              <a:ext uri="{FF2B5EF4-FFF2-40B4-BE49-F238E27FC236}">
                <a16:creationId xmlns:a16="http://schemas.microsoft.com/office/drawing/2014/main" id="{9D95FAC9-36CF-4AF1-BC98-858DF2ED6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4625"/>
            <a:ext cx="91440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04A6A48-4451-42CC-AC6B-21B46DACC3B4}"/>
              </a:ext>
            </a:extLst>
          </p:cNvPr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pt-BR" dirty="0"/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53501D09-5411-4441-8C88-E378F1F334AD}"/>
              </a:ext>
            </a:extLst>
          </p:cNvPr>
          <p:cNvSpPr txBox="1">
            <a:spLocks/>
          </p:cNvSpPr>
          <p:nvPr/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t-BR" dirty="0"/>
          </a:p>
        </p:txBody>
      </p:sp>
      <p:pic>
        <p:nvPicPr>
          <p:cNvPr id="8" name="Espaço Reservado para Imagem 5">
            <a:extLst>
              <a:ext uri="{FF2B5EF4-FFF2-40B4-BE49-F238E27FC236}">
                <a16:creationId xmlns:a16="http://schemas.microsoft.com/office/drawing/2014/main" id="{32E8E3C2-526C-4101-A5AF-3AF175A83B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7636" r="2924" b="10354"/>
          <a:stretch/>
        </p:blipFill>
        <p:spPr bwMode="auto">
          <a:xfrm>
            <a:off x="971601" y="1512355"/>
            <a:ext cx="2730500" cy="2134667"/>
          </a:xfrm>
          <a:custGeom>
            <a:avLst/>
            <a:gdLst>
              <a:gd name="T0" fmla="*/ 0 w 4851871"/>
              <a:gd name="T1" fmla="*/ 1222821 h 4231510"/>
              <a:gd name="T2" fmla="*/ 1247082 w 4851871"/>
              <a:gd name="T3" fmla="*/ 1222821 h 4231510"/>
              <a:gd name="T4" fmla="*/ 1995332 w 4851871"/>
              <a:gd name="T5" fmla="*/ 2379862 h 4231510"/>
              <a:gd name="T6" fmla="*/ 657168 w 4851871"/>
              <a:gd name="T7" fmla="*/ 2368262 h 4231510"/>
              <a:gd name="T8" fmla="*/ 2052544 w 4851871"/>
              <a:gd name="T9" fmla="*/ 35020 h 4231510"/>
              <a:gd name="T10" fmla="*/ 2133054 w 4851871"/>
              <a:gd name="T11" fmla="*/ 165977 h 4231510"/>
              <a:gd name="T12" fmla="*/ 2730244 w 4851871"/>
              <a:gd name="T13" fmla="*/ 1198255 h 4231510"/>
              <a:gd name="T14" fmla="*/ 2037077 w 4851871"/>
              <a:gd name="T15" fmla="*/ 2380224 h 4231510"/>
              <a:gd name="T16" fmla="*/ 2020265 w 4851871"/>
              <a:gd name="T17" fmla="*/ 2380078 h 4231510"/>
              <a:gd name="T18" fmla="*/ 2040276 w 4851871"/>
              <a:gd name="T19" fmla="*/ 2367147 h 4231510"/>
              <a:gd name="T20" fmla="*/ 2042928 w 4851871"/>
              <a:gd name="T21" fmla="*/ 2354804 h 4231510"/>
              <a:gd name="T22" fmla="*/ 1291457 w 4851871"/>
              <a:gd name="T23" fmla="*/ 1192781 h 4231510"/>
              <a:gd name="T24" fmla="*/ 2051695 w 4851871"/>
              <a:gd name="T25" fmla="*/ 39434 h 4231510"/>
              <a:gd name="T26" fmla="*/ 686584 w 4851871"/>
              <a:gd name="T27" fmla="*/ 0 h 4231510"/>
              <a:gd name="T28" fmla="*/ 2031015 w 4851871"/>
              <a:gd name="T29" fmla="*/ 0 h 4231510"/>
              <a:gd name="T30" fmla="*/ 2046639 w 4851871"/>
              <a:gd name="T31" fmla="*/ 25414 h 4231510"/>
              <a:gd name="T32" fmla="*/ 2019324 w 4851871"/>
              <a:gd name="T33" fmla="*/ 7423 h 4231510"/>
              <a:gd name="T34" fmla="*/ 2006953 w 4851871"/>
              <a:gd name="T35" fmla="*/ 9965 h 4231510"/>
              <a:gd name="T36" fmla="*/ 1249439 w 4851871"/>
              <a:gd name="T37" fmla="*/ 1159178 h 4231510"/>
              <a:gd name="T38" fmla="*/ 2377 w 4851871"/>
              <a:gd name="T39" fmla="*/ 1159178 h 4231510"/>
              <a:gd name="T40" fmla="*/ 3807 w 4851871"/>
              <a:gd name="T41" fmla="*/ 1156424 h 4231510"/>
              <a:gd name="T42" fmla="*/ 686584 w 4851871"/>
              <a:gd name="T43" fmla="*/ 0 h 423151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851871" h="4231510">
                <a:moveTo>
                  <a:pt x="0" y="2173905"/>
                </a:moveTo>
                <a:lnTo>
                  <a:pt x="2216168" y="2173905"/>
                </a:lnTo>
                <a:lnTo>
                  <a:pt x="3545871" y="4230867"/>
                </a:lnTo>
                <a:lnTo>
                  <a:pt x="1167843" y="4210244"/>
                </a:lnTo>
                <a:lnTo>
                  <a:pt x="0" y="2173905"/>
                </a:lnTo>
                <a:close/>
                <a:moveTo>
                  <a:pt x="3647542" y="62257"/>
                </a:moveTo>
                <a:lnTo>
                  <a:pt x="3790614" y="295070"/>
                </a:lnTo>
                <a:cubicBezTo>
                  <a:pt x="4191086" y="960176"/>
                  <a:pt x="4447101" y="1475337"/>
                  <a:pt x="4851871" y="2130232"/>
                </a:cubicBezTo>
                <a:cubicBezTo>
                  <a:pt x="3606559" y="4250832"/>
                  <a:pt x="4240061" y="3282441"/>
                  <a:pt x="3620056" y="4231510"/>
                </a:cubicBezTo>
                <a:lnTo>
                  <a:pt x="3590179" y="4231251"/>
                </a:lnTo>
                <a:lnTo>
                  <a:pt x="3625741" y="4208262"/>
                </a:lnTo>
                <a:cubicBezTo>
                  <a:pt x="3633102" y="4203503"/>
                  <a:pt x="3635212" y="4193679"/>
                  <a:pt x="3630454" y="4186318"/>
                </a:cubicBezTo>
                <a:lnTo>
                  <a:pt x="2295026" y="2120500"/>
                </a:lnTo>
                <a:lnTo>
                  <a:pt x="3646033" y="70105"/>
                </a:lnTo>
                <a:lnTo>
                  <a:pt x="3647542" y="62257"/>
                </a:lnTo>
                <a:close/>
                <a:moveTo>
                  <a:pt x="1220117" y="0"/>
                </a:moveTo>
                <a:lnTo>
                  <a:pt x="3609283" y="0"/>
                </a:lnTo>
                <a:lnTo>
                  <a:pt x="3637048" y="45180"/>
                </a:lnTo>
                <a:lnTo>
                  <a:pt x="3588507" y="13196"/>
                </a:lnTo>
                <a:cubicBezTo>
                  <a:pt x="3581188" y="8373"/>
                  <a:pt x="3571346" y="10397"/>
                  <a:pt x="3566523" y="17716"/>
                </a:cubicBezTo>
                <a:lnTo>
                  <a:pt x="2220358" y="2060762"/>
                </a:lnTo>
                <a:lnTo>
                  <a:pt x="4225" y="2060762"/>
                </a:lnTo>
                <a:lnTo>
                  <a:pt x="6765" y="2055865"/>
                </a:lnTo>
                <a:cubicBezTo>
                  <a:pt x="201914" y="1684690"/>
                  <a:pt x="1152790" y="0"/>
                  <a:pt x="1220117" y="0"/>
                </a:cubicBezTo>
                <a:close/>
              </a:path>
            </a:pathLst>
          </a:custGeom>
          <a:solidFill>
            <a:srgbClr val="44546A"/>
          </a:solidFill>
        </p:spPr>
      </p:pic>
      <p:sp>
        <p:nvSpPr>
          <p:cNvPr id="9" name="Espaço Reservado para Texto 2">
            <a:extLst>
              <a:ext uri="{FF2B5EF4-FFF2-40B4-BE49-F238E27FC236}">
                <a16:creationId xmlns:a16="http://schemas.microsoft.com/office/drawing/2014/main" id="{5126738A-DC4D-4CF0-BABD-C9F5A50CEDEB}"/>
              </a:ext>
            </a:extLst>
          </p:cNvPr>
          <p:cNvSpPr txBox="1">
            <a:spLocks/>
          </p:cNvSpPr>
          <p:nvPr/>
        </p:nvSpPr>
        <p:spPr>
          <a:xfrm>
            <a:off x="4140201" y="2255839"/>
            <a:ext cx="3459163" cy="6477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2791" rtl="0" eaLnBrk="0" fontAlgn="base" hangingPunct="0">
              <a:lnSpc>
                <a:spcPts val="4613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4613" b="1" i="0" kern="1200" baseline="0">
                <a:solidFill>
                  <a:schemeClr val="accent3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  <a:lvl2pPr marL="684196" indent="-227008" algn="l" defTabSz="912791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</a:defRPr>
            </a:lvl2pPr>
            <a:lvl3pPr marL="1141385" indent="-227008" algn="l" defTabSz="912791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</a:defRPr>
            </a:lvl3pPr>
            <a:lvl4pPr marL="1598573" indent="-227008" algn="l" defTabSz="912791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</a:defRPr>
            </a:lvl4pPr>
            <a:lvl5pPr marL="2055762" indent="-227008" algn="l" defTabSz="912791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</a:defRPr>
            </a:lvl5pPr>
            <a:lvl6pPr marL="2514509" indent="-228593" algn="l" defTabSz="91436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92" indent="-228593" algn="l" defTabSz="91436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77" indent="-228593" algn="l" defTabSz="91436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60" indent="-228593" algn="l" defTabSz="91436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8" rtl="0" eaLnBrk="1" fontAlgn="auto" latinLnBrk="0" hangingPunct="1">
              <a:lnSpc>
                <a:spcPts val="4613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4613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Roboto Condensed" panose="02000000000000000000" pitchFamily="2" charset="0"/>
              </a:rPr>
              <a:t>OKR</a:t>
            </a:r>
          </a:p>
          <a:p>
            <a:pPr marL="0" marR="0" lvl="0" indent="0" algn="l" defTabSz="91436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Roboto Condensed" panose="02000000000000000000" pitchFamily="2" charset="0"/>
              </a:rPr>
              <a:t>Objectives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Roboto Condensed" panose="02000000000000000000" pitchFamily="2" charset="0"/>
              </a:rPr>
              <a:t> </a:t>
            </a:r>
            <a:r>
              <a:rPr kumimoji="0" lang="pt-B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Roboto Condensed" panose="02000000000000000000" pitchFamily="2" charset="0"/>
              </a:rPr>
              <a:t>and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Roboto Condensed" panose="02000000000000000000" pitchFamily="2" charset="0"/>
              </a:rPr>
              <a:t> Key </a:t>
            </a:r>
            <a:r>
              <a:rPr kumimoji="0" lang="pt-B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Roboto Condensed" panose="02000000000000000000" pitchFamily="2" charset="0"/>
              </a:rPr>
              <a:t>Results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714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Imagem 5">
            <a:extLst>
              <a:ext uri="{FF2B5EF4-FFF2-40B4-BE49-F238E27FC236}">
                <a16:creationId xmlns:a16="http://schemas.microsoft.com/office/drawing/2014/main" id="{F682E1FD-43C5-44E8-B5A1-AC461C93A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5480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4" name="Imagem 9" descr="Uma imagem contendo faca&#10;&#10;Descrição gerada automaticamente">
            <a:extLst>
              <a:ext uri="{FF2B5EF4-FFF2-40B4-BE49-F238E27FC236}">
                <a16:creationId xmlns:a16="http://schemas.microsoft.com/office/drawing/2014/main" id="{9D95FAC9-36CF-4AF1-BC98-858DF2ED6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4625"/>
            <a:ext cx="91440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04A6A48-4451-42CC-AC6B-21B46DACC3B4}"/>
              </a:ext>
            </a:extLst>
          </p:cNvPr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4000" b="1" dirty="0">
                <a:solidFill>
                  <a:schemeClr val="bg1">
                    <a:lumMod val="50000"/>
                  </a:schemeClr>
                </a:solidFill>
              </a:rPr>
              <a:t>OKR 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</a:rPr>
              <a:t>(Objectives and Key Results)</a:t>
            </a:r>
            <a:endParaRPr lang="pt-BR" sz="4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53501D09-5411-4441-8C88-E378F1F334AD}"/>
              </a:ext>
            </a:extLst>
          </p:cNvPr>
          <p:cNvSpPr txBox="1">
            <a:spLocks/>
          </p:cNvSpPr>
          <p:nvPr/>
        </p:nvSpPr>
        <p:spPr>
          <a:xfrm>
            <a:off x="457200" y="1200151"/>
            <a:ext cx="4330824" cy="33944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000" dirty="0"/>
              <a:t>É um framework de definição de metas;</a:t>
            </a:r>
          </a:p>
          <a:p>
            <a:pPr algn="just"/>
            <a:r>
              <a:rPr lang="pt-BR" sz="2000" dirty="0"/>
              <a:t>Criado pela Intel e adotado por diversas empresas do Vale do Silício, como Google, Twitter... </a:t>
            </a:r>
          </a:p>
          <a:p>
            <a:pPr algn="just"/>
            <a:r>
              <a:rPr lang="pt-BR" sz="2000" dirty="0" err="1"/>
              <a:t>OKRs</a:t>
            </a:r>
            <a:r>
              <a:rPr lang="pt-BR" sz="2000" dirty="0"/>
              <a:t> precisa ser mensurável e simples.</a:t>
            </a:r>
          </a:p>
          <a:p>
            <a:pPr algn="just"/>
            <a:endParaRPr lang="pt-BR" sz="2000" dirty="0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5BED8426-CAAC-4E0B-91B1-E8E5432FEDB2}"/>
              </a:ext>
            </a:extLst>
          </p:cNvPr>
          <p:cNvGraphicFramePr/>
          <p:nvPr/>
        </p:nvGraphicFramePr>
        <p:xfrm>
          <a:off x="5155399" y="1408169"/>
          <a:ext cx="3986107" cy="29224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57808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Imagem 5">
            <a:extLst>
              <a:ext uri="{FF2B5EF4-FFF2-40B4-BE49-F238E27FC236}">
                <a16:creationId xmlns:a16="http://schemas.microsoft.com/office/drawing/2014/main" id="{F682E1FD-43C5-44E8-B5A1-AC461C93A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5480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4" name="Imagem 9" descr="Uma imagem contendo faca&#10;&#10;Descrição gerada automaticamente">
            <a:extLst>
              <a:ext uri="{FF2B5EF4-FFF2-40B4-BE49-F238E27FC236}">
                <a16:creationId xmlns:a16="http://schemas.microsoft.com/office/drawing/2014/main" id="{9D95FAC9-36CF-4AF1-BC98-858DF2ED6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4625"/>
            <a:ext cx="91440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04A6A48-4451-42CC-AC6B-21B46DACC3B4}"/>
              </a:ext>
            </a:extLst>
          </p:cNvPr>
          <p:cNvSpPr txBox="1">
            <a:spLocks/>
          </p:cNvSpPr>
          <p:nvPr/>
        </p:nvSpPr>
        <p:spPr>
          <a:xfrm>
            <a:off x="228600" y="222649"/>
            <a:ext cx="86868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pt-BR" sz="3600" b="1" dirty="0">
                <a:solidFill>
                  <a:schemeClr val="bg1">
                    <a:lumMod val="50000"/>
                  </a:schemeClr>
                </a:solidFill>
              </a:rPr>
              <a:t>Como aplicar OKR no </a:t>
            </a:r>
            <a:r>
              <a:rPr lang="pt-BR" sz="3600" b="1" dirty="0" err="1">
                <a:solidFill>
                  <a:schemeClr val="bg1">
                    <a:lumMod val="50000"/>
                  </a:schemeClr>
                </a:solidFill>
              </a:rPr>
              <a:t>Chapter</a:t>
            </a:r>
            <a:r>
              <a:rPr lang="pt-BR" sz="3600" b="1" dirty="0">
                <a:solidFill>
                  <a:schemeClr val="bg1">
                    <a:lumMod val="50000"/>
                  </a:schemeClr>
                </a:solidFill>
              </a:rPr>
              <a:t> de QA? 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53501D09-5411-4441-8C88-E378F1F334AD}"/>
              </a:ext>
            </a:extLst>
          </p:cNvPr>
          <p:cNvSpPr txBox="1">
            <a:spLocks/>
          </p:cNvSpPr>
          <p:nvPr/>
        </p:nvSpPr>
        <p:spPr>
          <a:xfrm>
            <a:off x="457200" y="1200151"/>
            <a:ext cx="5194920" cy="33944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/>
              <a:t>O </a:t>
            </a:r>
            <a:r>
              <a:rPr lang="pt-BR" sz="2400" dirty="0" err="1"/>
              <a:t>roadmap</a:t>
            </a:r>
            <a:r>
              <a:rPr lang="pt-BR" sz="2400" dirty="0"/>
              <a:t> das </a:t>
            </a:r>
            <a:r>
              <a:rPr lang="pt-BR" sz="2400" dirty="0" err="1"/>
              <a:t>OKRs</a:t>
            </a:r>
            <a:r>
              <a:rPr lang="pt-BR" sz="2400" dirty="0"/>
              <a:t> está interligado com os objetivos da empresa?</a:t>
            </a:r>
          </a:p>
          <a:p>
            <a:r>
              <a:rPr lang="pt-BR" sz="2400" dirty="0"/>
              <a:t>Quem são os donos das </a:t>
            </a:r>
            <a:r>
              <a:rPr lang="pt-BR" sz="2400" dirty="0" err="1"/>
              <a:t>OKRs</a:t>
            </a:r>
            <a:r>
              <a:rPr lang="pt-BR" sz="2400" dirty="0"/>
              <a:t>?</a:t>
            </a:r>
          </a:p>
          <a:p>
            <a:r>
              <a:rPr lang="pt-BR" sz="2400" dirty="0"/>
              <a:t>O time está confortável com o desafio?</a:t>
            </a:r>
          </a:p>
          <a:p>
            <a:r>
              <a:rPr lang="pt-BR" sz="2400" dirty="0"/>
              <a:t>Como estimar datas de entregas?</a:t>
            </a:r>
          </a:p>
          <a:p>
            <a:r>
              <a:rPr lang="pt-BR" sz="2400" dirty="0"/>
              <a:t>Qual a definição de pronto?</a:t>
            </a:r>
          </a:p>
        </p:txBody>
      </p:sp>
      <p:pic>
        <p:nvPicPr>
          <p:cNvPr id="6" name="Picture 2" descr="Resultado de imagem para check list">
            <a:extLst>
              <a:ext uri="{FF2B5EF4-FFF2-40B4-BE49-F238E27FC236}">
                <a16:creationId xmlns:a16="http://schemas.microsoft.com/office/drawing/2014/main" id="{DCDED01C-C63F-4E91-B974-340948CC9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649" y="915566"/>
            <a:ext cx="2216151" cy="306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901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Imagem 5">
            <a:extLst>
              <a:ext uri="{FF2B5EF4-FFF2-40B4-BE49-F238E27FC236}">
                <a16:creationId xmlns:a16="http://schemas.microsoft.com/office/drawing/2014/main" id="{F682E1FD-43C5-44E8-B5A1-AC461C93A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64" y="0"/>
            <a:ext cx="5480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4" name="Imagem 9" descr="Uma imagem contendo faca&#10;&#10;Descrição gerada automaticamente">
            <a:extLst>
              <a:ext uri="{FF2B5EF4-FFF2-40B4-BE49-F238E27FC236}">
                <a16:creationId xmlns:a16="http://schemas.microsoft.com/office/drawing/2014/main" id="{9D95FAC9-36CF-4AF1-BC98-858DF2ED6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4625"/>
            <a:ext cx="91440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04A6A48-4451-42CC-AC6B-21B46DACC3B4}"/>
              </a:ext>
            </a:extLst>
          </p:cNvPr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pt-B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53501D09-5411-4441-8C88-E378F1F334AD}"/>
              </a:ext>
            </a:extLst>
          </p:cNvPr>
          <p:cNvSpPr txBox="1">
            <a:spLocks/>
          </p:cNvSpPr>
          <p:nvPr/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t-BR" dirty="0"/>
          </a:p>
        </p:txBody>
      </p:sp>
      <p:pic>
        <p:nvPicPr>
          <p:cNvPr id="6" name="Espaço Reservado para Imagem 1">
            <a:extLst>
              <a:ext uri="{FF2B5EF4-FFF2-40B4-BE49-F238E27FC236}">
                <a16:creationId xmlns:a16="http://schemas.microsoft.com/office/drawing/2014/main" id="{CDED11BE-34C3-4945-9977-61211233D4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395" b="6395"/>
          <a:stretch>
            <a:fillRect/>
          </a:stretch>
        </p:blipFill>
        <p:spPr bwMode="auto">
          <a:xfrm>
            <a:off x="628651" y="1389063"/>
            <a:ext cx="2730500" cy="2381251"/>
          </a:xfrm>
          <a:custGeom>
            <a:avLst/>
            <a:gdLst>
              <a:gd name="T0" fmla="*/ 0 w 4851871"/>
              <a:gd name="T1" fmla="*/ 1222821 h 4231510"/>
              <a:gd name="T2" fmla="*/ 1247082 w 4851871"/>
              <a:gd name="T3" fmla="*/ 1222821 h 4231510"/>
              <a:gd name="T4" fmla="*/ 1995332 w 4851871"/>
              <a:gd name="T5" fmla="*/ 2379862 h 4231510"/>
              <a:gd name="T6" fmla="*/ 657168 w 4851871"/>
              <a:gd name="T7" fmla="*/ 2368262 h 4231510"/>
              <a:gd name="T8" fmla="*/ 2052544 w 4851871"/>
              <a:gd name="T9" fmla="*/ 35020 h 4231510"/>
              <a:gd name="T10" fmla="*/ 2133054 w 4851871"/>
              <a:gd name="T11" fmla="*/ 165977 h 4231510"/>
              <a:gd name="T12" fmla="*/ 2730244 w 4851871"/>
              <a:gd name="T13" fmla="*/ 1198255 h 4231510"/>
              <a:gd name="T14" fmla="*/ 2037077 w 4851871"/>
              <a:gd name="T15" fmla="*/ 2380224 h 4231510"/>
              <a:gd name="T16" fmla="*/ 2020265 w 4851871"/>
              <a:gd name="T17" fmla="*/ 2380078 h 4231510"/>
              <a:gd name="T18" fmla="*/ 2040276 w 4851871"/>
              <a:gd name="T19" fmla="*/ 2367147 h 4231510"/>
              <a:gd name="T20" fmla="*/ 2042928 w 4851871"/>
              <a:gd name="T21" fmla="*/ 2354804 h 4231510"/>
              <a:gd name="T22" fmla="*/ 1291457 w 4851871"/>
              <a:gd name="T23" fmla="*/ 1192781 h 4231510"/>
              <a:gd name="T24" fmla="*/ 2051695 w 4851871"/>
              <a:gd name="T25" fmla="*/ 39434 h 4231510"/>
              <a:gd name="T26" fmla="*/ 686584 w 4851871"/>
              <a:gd name="T27" fmla="*/ 0 h 4231510"/>
              <a:gd name="T28" fmla="*/ 2031015 w 4851871"/>
              <a:gd name="T29" fmla="*/ 0 h 4231510"/>
              <a:gd name="T30" fmla="*/ 2046639 w 4851871"/>
              <a:gd name="T31" fmla="*/ 25414 h 4231510"/>
              <a:gd name="T32" fmla="*/ 2019324 w 4851871"/>
              <a:gd name="T33" fmla="*/ 7423 h 4231510"/>
              <a:gd name="T34" fmla="*/ 2006953 w 4851871"/>
              <a:gd name="T35" fmla="*/ 9965 h 4231510"/>
              <a:gd name="T36" fmla="*/ 1249439 w 4851871"/>
              <a:gd name="T37" fmla="*/ 1159178 h 4231510"/>
              <a:gd name="T38" fmla="*/ 2377 w 4851871"/>
              <a:gd name="T39" fmla="*/ 1159178 h 4231510"/>
              <a:gd name="T40" fmla="*/ 3807 w 4851871"/>
              <a:gd name="T41" fmla="*/ 1156424 h 4231510"/>
              <a:gd name="T42" fmla="*/ 686584 w 4851871"/>
              <a:gd name="T43" fmla="*/ 0 h 423151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851871" h="4231510">
                <a:moveTo>
                  <a:pt x="0" y="2173905"/>
                </a:moveTo>
                <a:lnTo>
                  <a:pt x="2216168" y="2173905"/>
                </a:lnTo>
                <a:lnTo>
                  <a:pt x="3545871" y="4230867"/>
                </a:lnTo>
                <a:lnTo>
                  <a:pt x="1167843" y="4210244"/>
                </a:lnTo>
                <a:lnTo>
                  <a:pt x="0" y="2173905"/>
                </a:lnTo>
                <a:close/>
                <a:moveTo>
                  <a:pt x="3647542" y="62257"/>
                </a:moveTo>
                <a:lnTo>
                  <a:pt x="3790614" y="295070"/>
                </a:lnTo>
                <a:cubicBezTo>
                  <a:pt x="4191086" y="960176"/>
                  <a:pt x="4447101" y="1475337"/>
                  <a:pt x="4851871" y="2130232"/>
                </a:cubicBezTo>
                <a:cubicBezTo>
                  <a:pt x="3606559" y="4250832"/>
                  <a:pt x="4240061" y="3282441"/>
                  <a:pt x="3620056" y="4231510"/>
                </a:cubicBezTo>
                <a:lnTo>
                  <a:pt x="3590179" y="4231251"/>
                </a:lnTo>
                <a:lnTo>
                  <a:pt x="3625741" y="4208262"/>
                </a:lnTo>
                <a:cubicBezTo>
                  <a:pt x="3633102" y="4203503"/>
                  <a:pt x="3635212" y="4193679"/>
                  <a:pt x="3630454" y="4186318"/>
                </a:cubicBezTo>
                <a:lnTo>
                  <a:pt x="2295026" y="2120500"/>
                </a:lnTo>
                <a:lnTo>
                  <a:pt x="3646033" y="70105"/>
                </a:lnTo>
                <a:lnTo>
                  <a:pt x="3647542" y="62257"/>
                </a:lnTo>
                <a:close/>
                <a:moveTo>
                  <a:pt x="1220117" y="0"/>
                </a:moveTo>
                <a:lnTo>
                  <a:pt x="3609283" y="0"/>
                </a:lnTo>
                <a:lnTo>
                  <a:pt x="3637048" y="45180"/>
                </a:lnTo>
                <a:lnTo>
                  <a:pt x="3588507" y="13196"/>
                </a:lnTo>
                <a:cubicBezTo>
                  <a:pt x="3581188" y="8373"/>
                  <a:pt x="3571346" y="10397"/>
                  <a:pt x="3566523" y="17716"/>
                </a:cubicBezTo>
                <a:lnTo>
                  <a:pt x="2220358" y="2060762"/>
                </a:lnTo>
                <a:lnTo>
                  <a:pt x="4225" y="2060762"/>
                </a:lnTo>
                <a:lnTo>
                  <a:pt x="6765" y="2055865"/>
                </a:lnTo>
                <a:cubicBezTo>
                  <a:pt x="201914" y="1684690"/>
                  <a:pt x="1152790" y="0"/>
                  <a:pt x="1220117" y="0"/>
                </a:cubicBezTo>
                <a:close/>
              </a:path>
            </a:pathLst>
          </a:custGeom>
          <a:solidFill>
            <a:srgbClr val="44546A"/>
          </a:solidFill>
        </p:spPr>
      </p:pic>
      <p:sp>
        <p:nvSpPr>
          <p:cNvPr id="7" name="Espaço Reservado para Texto 2">
            <a:extLst>
              <a:ext uri="{FF2B5EF4-FFF2-40B4-BE49-F238E27FC236}">
                <a16:creationId xmlns:a16="http://schemas.microsoft.com/office/drawing/2014/main" id="{946B6ECF-B866-44DA-B7B1-E0B4E5642938}"/>
              </a:ext>
            </a:extLst>
          </p:cNvPr>
          <p:cNvSpPr txBox="1">
            <a:spLocks/>
          </p:cNvSpPr>
          <p:nvPr/>
        </p:nvSpPr>
        <p:spPr>
          <a:xfrm>
            <a:off x="4140201" y="2255839"/>
            <a:ext cx="3459163" cy="6477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2791" rtl="0" eaLnBrk="0" fontAlgn="base" hangingPunct="0">
              <a:lnSpc>
                <a:spcPts val="4613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4613" b="1" i="0" kern="1200" baseline="0">
                <a:solidFill>
                  <a:schemeClr val="accent3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  <a:lvl2pPr marL="684196" indent="-227008" algn="l" defTabSz="912791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</a:defRPr>
            </a:lvl2pPr>
            <a:lvl3pPr marL="1141385" indent="-227008" algn="l" defTabSz="912791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</a:defRPr>
            </a:lvl3pPr>
            <a:lvl4pPr marL="1598573" indent="-227008" algn="l" defTabSz="912791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</a:defRPr>
            </a:lvl4pPr>
            <a:lvl5pPr marL="2055762" indent="-227008" algn="l" defTabSz="912791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</a:defRPr>
            </a:lvl5pPr>
            <a:lvl6pPr marL="2514509" indent="-228593" algn="l" defTabSz="91436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92" indent="-228593" algn="l" defTabSz="91436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77" indent="-228593" algn="l" defTabSz="91436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60" indent="-228593" algn="l" defTabSz="91436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8" rtl="0" eaLnBrk="1" fontAlgn="auto" latinLnBrk="0" hangingPunct="1">
              <a:lnSpc>
                <a:spcPts val="4613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4613" b="1" i="0" u="none" strike="noStrike" kern="1200" cap="none" spc="0" normalizeH="0" baseline="0" noProof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Roboto Condensed" panose="02000000000000000000" pitchFamily="2" charset="0"/>
              </a:rPr>
              <a:t>Resultados</a:t>
            </a:r>
            <a:endParaRPr kumimoji="0" lang="pt-BR" sz="4613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191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Imagem 5">
            <a:extLst>
              <a:ext uri="{FF2B5EF4-FFF2-40B4-BE49-F238E27FC236}">
                <a16:creationId xmlns:a16="http://schemas.microsoft.com/office/drawing/2014/main" id="{F682E1FD-43C5-44E8-B5A1-AC461C93A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80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4" name="Imagem 9" descr="Uma imagem contendo faca&#10;&#10;Descrição gerada automaticamente">
            <a:extLst>
              <a:ext uri="{FF2B5EF4-FFF2-40B4-BE49-F238E27FC236}">
                <a16:creationId xmlns:a16="http://schemas.microsoft.com/office/drawing/2014/main" id="{9D95FAC9-36CF-4AF1-BC98-858DF2ED6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1187"/>
            <a:ext cx="91440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04A6A48-4451-42CC-AC6B-21B46DACC3B4}"/>
              </a:ext>
            </a:extLst>
          </p:cNvPr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pt-BR" sz="4000" b="1" dirty="0" err="1">
                <a:solidFill>
                  <a:schemeClr val="bg1">
                    <a:lumMod val="50000"/>
                  </a:schemeClr>
                </a:solidFill>
              </a:rPr>
              <a:t>Chapter</a:t>
            </a:r>
            <a:r>
              <a:rPr lang="pt-BR" sz="4000" b="1" dirty="0">
                <a:solidFill>
                  <a:schemeClr val="bg1">
                    <a:lumMod val="50000"/>
                  </a:schemeClr>
                </a:solidFill>
              </a:rPr>
              <a:t> QA hoje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53501D09-5411-4441-8C88-E378F1F334AD}"/>
              </a:ext>
            </a:extLst>
          </p:cNvPr>
          <p:cNvSpPr txBox="1">
            <a:spLocks/>
          </p:cNvSpPr>
          <p:nvPr/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t-BR" dirty="0"/>
          </a:p>
        </p:txBody>
      </p:sp>
      <p:pic>
        <p:nvPicPr>
          <p:cNvPr id="6" name="Espaço Reservado para Conteúdo 6">
            <a:extLst>
              <a:ext uri="{FF2B5EF4-FFF2-40B4-BE49-F238E27FC236}">
                <a16:creationId xmlns:a16="http://schemas.microsoft.com/office/drawing/2014/main" id="{E61021AE-9E36-4FD9-8F73-95F505A21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2" b="15359"/>
          <a:stretch>
            <a:fillRect/>
          </a:stretch>
        </p:blipFill>
        <p:spPr bwMode="auto">
          <a:xfrm>
            <a:off x="2879353" y="1607836"/>
            <a:ext cx="607016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5C6B608-E3E2-43F2-9C50-2C9353B59D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37"/>
          <a:stretch>
            <a:fillRect/>
          </a:stretch>
        </p:blipFill>
        <p:spPr bwMode="auto">
          <a:xfrm>
            <a:off x="5429247" y="2895301"/>
            <a:ext cx="639046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8">
            <a:extLst>
              <a:ext uri="{FF2B5EF4-FFF2-40B4-BE49-F238E27FC236}">
                <a16:creationId xmlns:a16="http://schemas.microsoft.com/office/drawing/2014/main" id="{8B61F903-F876-4928-A2C5-C846980EA7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37"/>
          <a:stretch>
            <a:fillRect/>
          </a:stretch>
        </p:blipFill>
        <p:spPr bwMode="auto">
          <a:xfrm>
            <a:off x="2575472" y="1496191"/>
            <a:ext cx="638796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10">
            <a:extLst>
              <a:ext uri="{FF2B5EF4-FFF2-40B4-BE49-F238E27FC236}">
                <a16:creationId xmlns:a16="http://schemas.microsoft.com/office/drawing/2014/main" id="{28CF2EB1-571E-4A8F-95CC-C39062D677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37"/>
          <a:stretch>
            <a:fillRect/>
          </a:stretch>
        </p:blipFill>
        <p:spPr bwMode="auto">
          <a:xfrm>
            <a:off x="4250062" y="923701"/>
            <a:ext cx="640402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spaço Reservado para Conteúdo 6">
            <a:extLst>
              <a:ext uri="{FF2B5EF4-FFF2-40B4-BE49-F238E27FC236}">
                <a16:creationId xmlns:a16="http://schemas.microsoft.com/office/drawing/2014/main" id="{2936446C-32F8-4794-844B-1D61B4C744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2" b="15359"/>
          <a:stretch>
            <a:fillRect/>
          </a:stretch>
        </p:blipFill>
        <p:spPr bwMode="auto">
          <a:xfrm>
            <a:off x="6005509" y="3277886"/>
            <a:ext cx="607016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Espaço Reservado para Conteúdo 6">
            <a:extLst>
              <a:ext uri="{FF2B5EF4-FFF2-40B4-BE49-F238E27FC236}">
                <a16:creationId xmlns:a16="http://schemas.microsoft.com/office/drawing/2014/main" id="{E9EFF240-39CF-411D-9514-CFA4DF426A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2" b="15359"/>
          <a:stretch>
            <a:fillRect/>
          </a:stretch>
        </p:blipFill>
        <p:spPr bwMode="auto">
          <a:xfrm>
            <a:off x="5718173" y="3025475"/>
            <a:ext cx="608469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m 14">
            <a:extLst>
              <a:ext uri="{FF2B5EF4-FFF2-40B4-BE49-F238E27FC236}">
                <a16:creationId xmlns:a16="http://schemas.microsoft.com/office/drawing/2014/main" id="{F9D42BC9-DF9B-4B8D-904F-76BE9D00CE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37"/>
          <a:stretch>
            <a:fillRect/>
          </a:stretch>
        </p:blipFill>
        <p:spPr bwMode="auto">
          <a:xfrm>
            <a:off x="2692288" y="3087817"/>
            <a:ext cx="638797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Espaço Reservado para Conteúdo 6">
            <a:extLst>
              <a:ext uri="{FF2B5EF4-FFF2-40B4-BE49-F238E27FC236}">
                <a16:creationId xmlns:a16="http://schemas.microsoft.com/office/drawing/2014/main" id="{29BC33C0-7DFD-4A5C-A80B-BB3A34A783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2" b="15359"/>
          <a:stretch>
            <a:fillRect/>
          </a:stretch>
        </p:blipFill>
        <p:spPr bwMode="auto">
          <a:xfrm>
            <a:off x="5724128" y="1687594"/>
            <a:ext cx="609761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Espaço Reservado para Conteúdo 6">
            <a:extLst>
              <a:ext uri="{FF2B5EF4-FFF2-40B4-BE49-F238E27FC236}">
                <a16:creationId xmlns:a16="http://schemas.microsoft.com/office/drawing/2014/main" id="{B133F7AC-01E6-404A-A667-155D0130C6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2" b="15359"/>
          <a:stretch>
            <a:fillRect/>
          </a:stretch>
        </p:blipFill>
        <p:spPr bwMode="auto">
          <a:xfrm>
            <a:off x="4317236" y="3687934"/>
            <a:ext cx="608305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aixaDeTexto 17">
            <a:extLst>
              <a:ext uri="{FF2B5EF4-FFF2-40B4-BE49-F238E27FC236}">
                <a16:creationId xmlns:a16="http://schemas.microsoft.com/office/drawing/2014/main" id="{DDE75551-394F-4C31-ADD7-6871C7BDE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8168" y="2159934"/>
            <a:ext cx="9985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pt-BR" altLang="pt-BR" dirty="0" err="1"/>
              <a:t>Chapter</a:t>
            </a:r>
            <a:endParaRPr lang="pt-BR" altLang="pt-BR" dirty="0"/>
          </a:p>
          <a:p>
            <a:r>
              <a:rPr lang="pt-BR" altLang="pt-BR" dirty="0"/>
              <a:t> </a:t>
            </a:r>
            <a:r>
              <a:rPr lang="pt-BR" altLang="pt-BR" dirty="0" err="1"/>
              <a:t>Leader</a:t>
            </a:r>
            <a:endParaRPr lang="pt-BR" altLang="pt-BR" dirty="0"/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B4DAC873-12E9-4870-BFA9-DD4E303DEFB2}"/>
              </a:ext>
            </a:extLst>
          </p:cNvPr>
          <p:cNvCxnSpPr>
            <a:cxnSpLocks/>
          </p:cNvCxnSpPr>
          <p:nvPr/>
        </p:nvCxnSpPr>
        <p:spPr>
          <a:xfrm flipH="1">
            <a:off x="3655592" y="1392386"/>
            <a:ext cx="469059" cy="283765"/>
          </a:xfrm>
          <a:prstGeom prst="line">
            <a:avLst/>
          </a:prstGeom>
          <a:ln>
            <a:headEnd type="arrow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0E2080BF-2E02-401E-85F1-F31E53AB2D02}"/>
              </a:ext>
            </a:extLst>
          </p:cNvPr>
          <p:cNvCxnSpPr>
            <a:cxnSpLocks/>
          </p:cNvCxnSpPr>
          <p:nvPr/>
        </p:nvCxnSpPr>
        <p:spPr>
          <a:xfrm>
            <a:off x="3011687" y="2296865"/>
            <a:ext cx="0" cy="725488"/>
          </a:xfrm>
          <a:prstGeom prst="line">
            <a:avLst/>
          </a:prstGeom>
          <a:ln>
            <a:headEnd type="arrow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02FEE170-723B-4DE8-9821-151F68C18212}"/>
              </a:ext>
            </a:extLst>
          </p:cNvPr>
          <p:cNvCxnSpPr/>
          <p:nvPr/>
        </p:nvCxnSpPr>
        <p:spPr>
          <a:xfrm>
            <a:off x="3413735" y="3633531"/>
            <a:ext cx="595313" cy="250825"/>
          </a:xfrm>
          <a:prstGeom prst="line">
            <a:avLst/>
          </a:prstGeom>
          <a:ln>
            <a:headEnd type="arrow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EA525FEE-7F22-4B67-9A4A-145EE28ADBB8}"/>
              </a:ext>
            </a:extLst>
          </p:cNvPr>
          <p:cNvCxnSpPr>
            <a:cxnSpLocks/>
          </p:cNvCxnSpPr>
          <p:nvPr/>
        </p:nvCxnSpPr>
        <p:spPr>
          <a:xfrm flipV="1">
            <a:off x="5031228" y="3518306"/>
            <a:ext cx="641482" cy="381797"/>
          </a:xfrm>
          <a:prstGeom prst="line">
            <a:avLst/>
          </a:prstGeom>
          <a:ln>
            <a:headEnd type="arrow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A727468C-0510-4A84-8878-12549A9609A8}"/>
              </a:ext>
            </a:extLst>
          </p:cNvPr>
          <p:cNvCxnSpPr>
            <a:cxnSpLocks/>
          </p:cNvCxnSpPr>
          <p:nvPr/>
        </p:nvCxnSpPr>
        <p:spPr>
          <a:xfrm flipV="1">
            <a:off x="6068293" y="2296865"/>
            <a:ext cx="0" cy="598437"/>
          </a:xfrm>
          <a:prstGeom prst="line">
            <a:avLst/>
          </a:prstGeom>
          <a:ln>
            <a:headEnd type="arrow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72ACFC76-52D8-4647-8F76-9505D2D3EEA9}"/>
              </a:ext>
            </a:extLst>
          </p:cNvPr>
          <p:cNvCxnSpPr>
            <a:cxnSpLocks/>
          </p:cNvCxnSpPr>
          <p:nvPr/>
        </p:nvCxnSpPr>
        <p:spPr>
          <a:xfrm>
            <a:off x="4955386" y="1432549"/>
            <a:ext cx="638494" cy="310386"/>
          </a:xfrm>
          <a:prstGeom prst="line">
            <a:avLst/>
          </a:prstGeom>
          <a:ln>
            <a:headEnd type="arrow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5373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Imagem 5">
            <a:extLst>
              <a:ext uri="{FF2B5EF4-FFF2-40B4-BE49-F238E27FC236}">
                <a16:creationId xmlns:a16="http://schemas.microsoft.com/office/drawing/2014/main" id="{F682E1FD-43C5-44E8-B5A1-AC461C93A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5480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4" name="Imagem 9" descr="Uma imagem contendo faca&#10;&#10;Descrição gerada automaticamente">
            <a:extLst>
              <a:ext uri="{FF2B5EF4-FFF2-40B4-BE49-F238E27FC236}">
                <a16:creationId xmlns:a16="http://schemas.microsoft.com/office/drawing/2014/main" id="{9D95FAC9-36CF-4AF1-BC98-858DF2ED6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4625"/>
            <a:ext cx="91440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04A6A48-4451-42CC-AC6B-21B46DACC3B4}"/>
              </a:ext>
            </a:extLst>
          </p:cNvPr>
          <p:cNvSpPr txBox="1">
            <a:spLocks/>
          </p:cNvSpPr>
          <p:nvPr/>
        </p:nvSpPr>
        <p:spPr>
          <a:xfrm>
            <a:off x="228600" y="222649"/>
            <a:ext cx="86868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pt-BR" sz="3600" b="1" dirty="0">
                <a:solidFill>
                  <a:schemeClr val="bg1">
                    <a:lumMod val="50000"/>
                  </a:schemeClr>
                </a:solidFill>
              </a:rPr>
              <a:t>Em números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53501D09-5411-4441-8C88-E378F1F334AD}"/>
              </a:ext>
            </a:extLst>
          </p:cNvPr>
          <p:cNvSpPr txBox="1">
            <a:spLocks/>
          </p:cNvSpPr>
          <p:nvPr/>
        </p:nvSpPr>
        <p:spPr>
          <a:xfrm>
            <a:off x="457200" y="1200151"/>
            <a:ext cx="5194920" cy="33944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24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FD79D87-116A-40C7-835F-B378F488270D}"/>
              </a:ext>
            </a:extLst>
          </p:cNvPr>
          <p:cNvSpPr txBox="1"/>
          <p:nvPr/>
        </p:nvSpPr>
        <p:spPr>
          <a:xfrm>
            <a:off x="214958" y="1149705"/>
            <a:ext cx="29106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Criamos um </a:t>
            </a:r>
            <a:r>
              <a:rPr lang="pt-BR" b="1" dirty="0" err="1"/>
              <a:t>ValidaApp</a:t>
            </a:r>
            <a:endParaRPr lang="pt-BR" b="1" dirty="0"/>
          </a:p>
          <a:p>
            <a:pPr algn="ctr"/>
            <a:endParaRPr lang="pt-BR" b="1" dirty="0"/>
          </a:p>
          <a:p>
            <a:pPr algn="just"/>
            <a:r>
              <a:rPr lang="pt-BR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8</a:t>
            </a:r>
            <a:r>
              <a:rPr lang="pt-BR" dirty="0"/>
              <a:t> Principais produtos</a:t>
            </a:r>
          </a:p>
          <a:p>
            <a:pPr algn="just"/>
            <a:r>
              <a:rPr lang="pt-BR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70</a:t>
            </a:r>
            <a:r>
              <a:rPr lang="pt-BR" dirty="0"/>
              <a:t> Casos de testes executando em paralelo para  </a:t>
            </a:r>
            <a:r>
              <a:rPr lang="pt-BR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90</a:t>
            </a:r>
            <a:r>
              <a:rPr lang="pt-BR" dirty="0"/>
              <a:t> Clientes.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4230FF4-1A8C-4720-9774-362F3637FCC7}"/>
              </a:ext>
            </a:extLst>
          </p:cNvPr>
          <p:cNvSpPr txBox="1"/>
          <p:nvPr/>
        </p:nvSpPr>
        <p:spPr>
          <a:xfrm>
            <a:off x="3431382" y="1155716"/>
            <a:ext cx="26779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 Evoluímos nossos Testes Regressivos</a:t>
            </a:r>
          </a:p>
          <a:p>
            <a:pPr algn="ctr"/>
            <a:endParaRPr lang="pt-BR" b="1" dirty="0"/>
          </a:p>
          <a:p>
            <a:pPr algn="just"/>
            <a:r>
              <a:rPr lang="pt-BR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323</a:t>
            </a:r>
            <a:r>
              <a:rPr lang="pt-BR" dirty="0"/>
              <a:t> Testes </a:t>
            </a:r>
            <a:r>
              <a:rPr lang="pt-BR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E2E</a:t>
            </a:r>
            <a:r>
              <a:rPr lang="pt-BR" dirty="0"/>
              <a:t> em </a:t>
            </a:r>
            <a:r>
              <a:rPr lang="pt-BR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15</a:t>
            </a:r>
            <a:r>
              <a:rPr lang="pt-BR" dirty="0"/>
              <a:t> minutos</a:t>
            </a:r>
          </a:p>
          <a:p>
            <a:pPr algn="just"/>
            <a:endParaRPr lang="pt-BR" dirty="0"/>
          </a:p>
          <a:p>
            <a:pPr algn="just"/>
            <a:r>
              <a:rPr lang="pt-BR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373</a:t>
            </a:r>
            <a:r>
              <a:rPr lang="pt-BR" dirty="0"/>
              <a:t> Testes integrados de </a:t>
            </a:r>
            <a:r>
              <a:rPr lang="pt-BR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API</a:t>
            </a:r>
            <a:r>
              <a:rPr lang="pt-BR" dirty="0"/>
              <a:t> em </a:t>
            </a:r>
            <a:r>
              <a:rPr lang="pt-BR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7</a:t>
            </a:r>
            <a:r>
              <a:rPr lang="pt-BR" dirty="0"/>
              <a:t> minutos.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8278D1B-C1B7-4C37-92B7-1F663E2DFD38}"/>
              </a:ext>
            </a:extLst>
          </p:cNvPr>
          <p:cNvSpPr txBox="1"/>
          <p:nvPr/>
        </p:nvSpPr>
        <p:spPr>
          <a:xfrm>
            <a:off x="6330911" y="1200151"/>
            <a:ext cx="267793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Formando gestores</a:t>
            </a:r>
          </a:p>
          <a:p>
            <a:pPr algn="ctr"/>
            <a:endParaRPr lang="pt-BR" b="1" dirty="0"/>
          </a:p>
          <a:p>
            <a:pPr algn="just"/>
            <a:r>
              <a:rPr lang="pt-BR" dirty="0"/>
              <a:t>Criação de </a:t>
            </a:r>
            <a:r>
              <a:rPr lang="pt-BR" b="1" dirty="0"/>
              <a:t>tutoria</a:t>
            </a:r>
            <a:r>
              <a:rPr lang="pt-BR" dirty="0"/>
              <a:t> para estagiários;</a:t>
            </a:r>
          </a:p>
          <a:p>
            <a:pPr algn="just"/>
            <a:endParaRPr lang="pt-BR" dirty="0"/>
          </a:p>
          <a:p>
            <a:pPr algn="just"/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3036847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Imagem 9" descr="Uma imagem contendo faca&#10;&#10;Descrição gerada automaticamente">
            <a:extLst>
              <a:ext uri="{FF2B5EF4-FFF2-40B4-BE49-F238E27FC236}">
                <a16:creationId xmlns:a16="http://schemas.microsoft.com/office/drawing/2014/main" id="{9D95FAC9-36CF-4AF1-BC98-858DF2ED6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31545"/>
            <a:ext cx="9144000" cy="864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04A6A48-4451-42CC-AC6B-21B46DACC3B4}"/>
              </a:ext>
            </a:extLst>
          </p:cNvPr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pt-BR" altLang="pt-BR" sz="3600" b="1" dirty="0">
                <a:solidFill>
                  <a:schemeClr val="bg1">
                    <a:lumMod val="50000"/>
                  </a:schemeClr>
                </a:solidFill>
                <a:latin typeface="Roboto Condensed"/>
              </a:rPr>
              <a:t>Estamos usando...</a:t>
            </a:r>
            <a:endParaRPr lang="pt-BR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53501D09-5411-4441-8C88-E378F1F334AD}"/>
              </a:ext>
            </a:extLst>
          </p:cNvPr>
          <p:cNvSpPr txBox="1">
            <a:spLocks/>
          </p:cNvSpPr>
          <p:nvPr/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t-BR" dirty="0"/>
          </a:p>
        </p:txBody>
      </p:sp>
      <p:pic>
        <p:nvPicPr>
          <p:cNvPr id="7" name="Picture 4" descr="Resultado de imagem para appium vector">
            <a:extLst>
              <a:ext uri="{FF2B5EF4-FFF2-40B4-BE49-F238E27FC236}">
                <a16:creationId xmlns:a16="http://schemas.microsoft.com/office/drawing/2014/main" id="{9974FA90-076E-49DC-B036-244722171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1" y="1563689"/>
            <a:ext cx="1624013" cy="992187"/>
          </a:xfrm>
          <a:prstGeom prst="rect">
            <a:avLst/>
          </a:prstGeom>
          <a:noFill/>
        </p:spPr>
      </p:pic>
      <p:pic>
        <p:nvPicPr>
          <p:cNvPr id="8" name="Picture 14" descr="Resultado de imagem para ios vector">
            <a:extLst>
              <a:ext uri="{FF2B5EF4-FFF2-40B4-BE49-F238E27FC236}">
                <a16:creationId xmlns:a16="http://schemas.microsoft.com/office/drawing/2014/main" id="{14D4060D-9D91-41BF-A34A-FB099855E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989" y="2236787"/>
            <a:ext cx="463551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8" descr="Resultado de imagem para android vector">
            <a:extLst>
              <a:ext uri="{FF2B5EF4-FFF2-40B4-BE49-F238E27FC236}">
                <a16:creationId xmlns:a16="http://schemas.microsoft.com/office/drawing/2014/main" id="{B42047B2-B2FA-4C58-833B-0A0A02D53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14" y="2881313"/>
            <a:ext cx="565151" cy="565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2">
            <a:extLst>
              <a:ext uri="{FF2B5EF4-FFF2-40B4-BE49-F238E27FC236}">
                <a16:creationId xmlns:a16="http://schemas.microsoft.com/office/drawing/2014/main" id="{1DF03B95-ECB1-421D-AF3E-FFBA2824F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3" y="2790826"/>
            <a:ext cx="6604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4" descr="Resultado de imagem para java">
            <a:extLst>
              <a:ext uri="{FF2B5EF4-FFF2-40B4-BE49-F238E27FC236}">
                <a16:creationId xmlns:a16="http://schemas.microsoft.com/office/drawing/2014/main" id="{0E1E5E80-3DEA-4915-B721-70AB91FF8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2671764"/>
            <a:ext cx="379412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6" descr="Resultado de imagem para testng">
            <a:extLst>
              <a:ext uri="{FF2B5EF4-FFF2-40B4-BE49-F238E27FC236}">
                <a16:creationId xmlns:a16="http://schemas.microsoft.com/office/drawing/2014/main" id="{8748A9DE-EF60-4B28-A99E-A7ABFB620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1" y="2168525"/>
            <a:ext cx="1004888" cy="565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4" descr="Resultado de imagem para jmeter logo">
            <a:extLst>
              <a:ext uri="{FF2B5EF4-FFF2-40B4-BE49-F238E27FC236}">
                <a16:creationId xmlns:a16="http://schemas.microsoft.com/office/drawing/2014/main" id="{12066A05-8E83-419A-8630-DFDB8E1E8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339" y="1530350"/>
            <a:ext cx="1765300" cy="88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8" descr="Resultado de imagem para gatling test">
            <a:extLst>
              <a:ext uri="{FF2B5EF4-FFF2-40B4-BE49-F238E27FC236}">
                <a16:creationId xmlns:a16="http://schemas.microsoft.com/office/drawing/2014/main" id="{D637D8E9-894A-4ADE-AF28-2964181EB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71" b="24248"/>
          <a:stretch>
            <a:fillRect/>
          </a:stretch>
        </p:blipFill>
        <p:spPr bwMode="auto">
          <a:xfrm>
            <a:off x="2579690" y="2198689"/>
            <a:ext cx="1425575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6" descr="Resultado de imagem para protractor test">
            <a:extLst>
              <a:ext uri="{FF2B5EF4-FFF2-40B4-BE49-F238E27FC236}">
                <a16:creationId xmlns:a16="http://schemas.microsoft.com/office/drawing/2014/main" id="{19E484A5-3436-4480-A0BC-05C7846BB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60" b="28101"/>
          <a:stretch>
            <a:fillRect/>
          </a:stretch>
        </p:blipFill>
        <p:spPr bwMode="auto">
          <a:xfrm>
            <a:off x="7332665" y="1735139"/>
            <a:ext cx="10699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8" descr="Resultado de imagem para selenium grid">
            <a:extLst>
              <a:ext uri="{FF2B5EF4-FFF2-40B4-BE49-F238E27FC236}">
                <a16:creationId xmlns:a16="http://schemas.microsoft.com/office/drawing/2014/main" id="{0F355EB6-528F-45B8-8C71-A69060D7F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763" y="3075806"/>
            <a:ext cx="2157412" cy="157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8" descr="Resultado de imagem para jenkins">
            <a:extLst>
              <a:ext uri="{FF2B5EF4-FFF2-40B4-BE49-F238E27FC236}">
                <a16:creationId xmlns:a16="http://schemas.microsoft.com/office/drawing/2014/main" id="{54C8B715-E114-4FEB-8B9F-F027D342D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239" y="3540126"/>
            <a:ext cx="1333500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0" descr="Resultado de imagem para gitlab">
            <a:extLst>
              <a:ext uri="{FF2B5EF4-FFF2-40B4-BE49-F238E27FC236}">
                <a16:creationId xmlns:a16="http://schemas.microsoft.com/office/drawing/2014/main" id="{1CC70B94-A70A-4FC6-9244-331D014B5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6" y="4232276"/>
            <a:ext cx="129381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CaixaDeTexto 16">
            <a:extLst>
              <a:ext uri="{FF2B5EF4-FFF2-40B4-BE49-F238E27FC236}">
                <a16:creationId xmlns:a16="http://schemas.microsoft.com/office/drawing/2014/main" id="{FD066214-46FD-40AA-9779-3EC646A90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133177"/>
            <a:ext cx="152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15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1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1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15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2000" b="1" dirty="0"/>
              <a:t>Mobile</a:t>
            </a:r>
          </a:p>
        </p:txBody>
      </p:sp>
      <p:sp>
        <p:nvSpPr>
          <p:cNvPr id="20" name="CaixaDeTexto 36">
            <a:extLst>
              <a:ext uri="{FF2B5EF4-FFF2-40B4-BE49-F238E27FC236}">
                <a16:creationId xmlns:a16="http://schemas.microsoft.com/office/drawing/2014/main" id="{AD59253C-061F-4F00-9C57-C12FA6B46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3791" y="1133178"/>
            <a:ext cx="18081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15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1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1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15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2000" b="1" dirty="0"/>
              <a:t>Performance</a:t>
            </a:r>
          </a:p>
        </p:txBody>
      </p:sp>
      <p:sp>
        <p:nvSpPr>
          <p:cNvPr id="21" name="CaixaDeTexto 37">
            <a:extLst>
              <a:ext uri="{FF2B5EF4-FFF2-40B4-BE49-F238E27FC236}">
                <a16:creationId xmlns:a16="http://schemas.microsoft.com/office/drawing/2014/main" id="{E9B0032A-FE24-4B5F-8239-7E1C183DA4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1839" y="1139528"/>
            <a:ext cx="15224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15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1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1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15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2000" b="1"/>
              <a:t>E2E</a:t>
            </a:r>
          </a:p>
        </p:txBody>
      </p:sp>
      <p:pic>
        <p:nvPicPr>
          <p:cNvPr id="22" name="Picture 22">
            <a:extLst>
              <a:ext uri="{FF2B5EF4-FFF2-40B4-BE49-F238E27FC236}">
                <a16:creationId xmlns:a16="http://schemas.microsoft.com/office/drawing/2014/main" id="{9D5133E2-A752-494C-8115-3E3305C58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439" y="2093915"/>
            <a:ext cx="658812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4" descr="Resultado de imagem para java">
            <a:extLst>
              <a:ext uri="{FF2B5EF4-FFF2-40B4-BE49-F238E27FC236}">
                <a16:creationId xmlns:a16="http://schemas.microsoft.com/office/drawing/2014/main" id="{457B21C2-32A0-4389-8D08-7DB29E0EC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926" y="2057399"/>
            <a:ext cx="379413" cy="693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6" descr="Resultado de imagem para testng">
            <a:extLst>
              <a:ext uri="{FF2B5EF4-FFF2-40B4-BE49-F238E27FC236}">
                <a16:creationId xmlns:a16="http://schemas.microsoft.com/office/drawing/2014/main" id="{1F10C4C5-E76F-40D4-9F5B-DA3AA446D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800" y="2689225"/>
            <a:ext cx="1004888" cy="565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CaixaDeTexto 44">
            <a:extLst>
              <a:ext uri="{FF2B5EF4-FFF2-40B4-BE49-F238E27FC236}">
                <a16:creationId xmlns:a16="http://schemas.microsoft.com/office/drawing/2014/main" id="{6E47EF12-8743-4E5E-9BCE-3AC54624F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6" y="3101231"/>
            <a:ext cx="16414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15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1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1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15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2000" b="1"/>
              <a:t>Integrações</a:t>
            </a:r>
          </a:p>
        </p:txBody>
      </p:sp>
      <p:pic>
        <p:nvPicPr>
          <p:cNvPr id="26" name="Picture 50" descr="Resultado de imagem para restassured">
            <a:extLst>
              <a:ext uri="{FF2B5EF4-FFF2-40B4-BE49-F238E27FC236}">
                <a16:creationId xmlns:a16="http://schemas.microsoft.com/office/drawing/2014/main" id="{CD1BA82F-9C30-4247-9307-1168D3017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739" y="1538290"/>
            <a:ext cx="230028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CaixaDeTexto 46">
            <a:extLst>
              <a:ext uri="{FF2B5EF4-FFF2-40B4-BE49-F238E27FC236}">
                <a16:creationId xmlns:a16="http://schemas.microsoft.com/office/drawing/2014/main" id="{AEBEC706-6FAA-45BA-ADD0-8F8D29E3B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6639" y="1131590"/>
            <a:ext cx="15224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15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1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1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15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15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2000" b="1" dirty="0"/>
              <a:t>Teste API</a:t>
            </a:r>
          </a:p>
        </p:txBody>
      </p:sp>
      <p:pic>
        <p:nvPicPr>
          <p:cNvPr id="28" name="Picture 62" descr="Mockito">
            <a:extLst>
              <a:ext uri="{FF2B5EF4-FFF2-40B4-BE49-F238E27FC236}">
                <a16:creationId xmlns:a16="http://schemas.microsoft.com/office/drawing/2014/main" id="{572D6E45-73F4-4EEE-8B46-406C8B62B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551" y="1952625"/>
            <a:ext cx="1130300" cy="565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4" descr="Resultado de imagem para junit logo">
            <a:extLst>
              <a:ext uri="{FF2B5EF4-FFF2-40B4-BE49-F238E27FC236}">
                <a16:creationId xmlns:a16="http://schemas.microsoft.com/office/drawing/2014/main" id="{C0174F26-EC05-43CA-9C29-0EB092AE9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451" y="2330451"/>
            <a:ext cx="712788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28C71F7C-7656-4A0E-A99D-9F85B71E0549}"/>
              </a:ext>
            </a:extLst>
          </p:cNvPr>
          <p:cNvCxnSpPr/>
          <p:nvPr/>
        </p:nvCxnSpPr>
        <p:spPr>
          <a:xfrm flipH="1">
            <a:off x="2555875" y="3043238"/>
            <a:ext cx="17287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1C408A6C-5B92-4EAF-A563-306BCC13227E}"/>
              </a:ext>
            </a:extLst>
          </p:cNvPr>
          <p:cNvCxnSpPr>
            <a:cxnSpLocks/>
          </p:cNvCxnSpPr>
          <p:nvPr/>
        </p:nvCxnSpPr>
        <p:spPr>
          <a:xfrm>
            <a:off x="2195736" y="1347614"/>
            <a:ext cx="0" cy="13601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>
            <a:extLst>
              <a:ext uri="{FF2B5EF4-FFF2-40B4-BE49-F238E27FC236}">
                <a16:creationId xmlns:a16="http://schemas.microsoft.com/office/drawing/2014/main" id="{527EEAC7-D8F7-4276-B41A-D56F177454DC}"/>
              </a:ext>
            </a:extLst>
          </p:cNvPr>
          <p:cNvCxnSpPr>
            <a:cxnSpLocks/>
          </p:cNvCxnSpPr>
          <p:nvPr/>
        </p:nvCxnSpPr>
        <p:spPr>
          <a:xfrm>
            <a:off x="4503739" y="1371907"/>
            <a:ext cx="0" cy="13601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0A484F2D-CACA-4B57-9D25-A7DAFB65C2F6}"/>
              </a:ext>
            </a:extLst>
          </p:cNvPr>
          <p:cNvCxnSpPr>
            <a:cxnSpLocks/>
          </p:cNvCxnSpPr>
          <p:nvPr/>
        </p:nvCxnSpPr>
        <p:spPr>
          <a:xfrm>
            <a:off x="6588224" y="1377307"/>
            <a:ext cx="0" cy="13601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80942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Espaço Reservado para Conteúdo 7" descr="Uma imagem contendo câmera, ônibus&#10;&#10;Descrição gerada automaticamente">
            <a:extLst>
              <a:ext uri="{FF2B5EF4-FFF2-40B4-BE49-F238E27FC236}">
                <a16:creationId xmlns:a16="http://schemas.microsoft.com/office/drawing/2014/main" id="{8F4025DA-38C4-42C8-9C17-A06F0978D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025" y="347663"/>
            <a:ext cx="6711950" cy="477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Imagem 5">
            <a:extLst>
              <a:ext uri="{FF2B5EF4-FFF2-40B4-BE49-F238E27FC236}">
                <a16:creationId xmlns:a16="http://schemas.microsoft.com/office/drawing/2014/main" id="{710F0BBD-15B7-4CC9-BA81-D0AEDF61A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275" y="4940300"/>
            <a:ext cx="93122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Imagem 7" descr="Grupo de pessoas posando para foto&#10;&#10;Descrição gerada automaticamente">
            <a:extLst>
              <a:ext uri="{FF2B5EF4-FFF2-40B4-BE49-F238E27FC236}">
                <a16:creationId xmlns:a16="http://schemas.microsoft.com/office/drawing/2014/main" id="{9EA3543B-DFD9-4674-887F-68B477BB6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1719263"/>
            <a:ext cx="3767138" cy="15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1" name="Imagem 11" descr="Desenho em preto e branco&#10;&#10;Descrição gerada automaticamente">
            <a:extLst>
              <a:ext uri="{FF2B5EF4-FFF2-40B4-BE49-F238E27FC236}">
                <a16:creationId xmlns:a16="http://schemas.microsoft.com/office/drawing/2014/main" id="{64BB5509-2A3F-4E2B-9042-EA7B4BC2E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1193800"/>
            <a:ext cx="161290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2" name="Imagem 9" descr="Uma imagem contendo faca&#10;&#10;Descrição gerada automaticamente">
            <a:extLst>
              <a:ext uri="{FF2B5EF4-FFF2-40B4-BE49-F238E27FC236}">
                <a16:creationId xmlns:a16="http://schemas.microsoft.com/office/drawing/2014/main" id="{B96A9E39-AB80-4C68-8A87-AF447FD86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4625"/>
            <a:ext cx="91440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Imagem 8" descr="Uma imagem contendo laptop, mesa, desenho&#10;&#10;Descrição gerada automaticamente">
            <a:extLst>
              <a:ext uri="{FF2B5EF4-FFF2-40B4-BE49-F238E27FC236}">
                <a16:creationId xmlns:a16="http://schemas.microsoft.com/office/drawing/2014/main" id="{858965A7-773C-407A-82C2-1D6B4441B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3644900"/>
            <a:ext cx="151765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4" name="CaixaDeTexto 12">
            <a:extLst>
              <a:ext uri="{FF2B5EF4-FFF2-40B4-BE49-F238E27FC236}">
                <a16:creationId xmlns:a16="http://schemas.microsoft.com/office/drawing/2014/main" id="{D540471E-C044-4FCC-B9FC-64354ACA53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0975" y="633413"/>
            <a:ext cx="43751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 altLang="pt-BR" sz="2400">
                <a:solidFill>
                  <a:srgbClr val="293E3F"/>
                </a:solidFill>
                <a:latin typeface="Roboto" panose="02000000000000000000"/>
              </a:rPr>
              <a:t>Venha fazer parte de nossa equipe. Visite nosso Stand!</a:t>
            </a:r>
          </a:p>
        </p:txBody>
      </p:sp>
      <p:sp>
        <p:nvSpPr>
          <p:cNvPr id="53255" name="CaixaDeTexto 13">
            <a:extLst>
              <a:ext uri="{FF2B5EF4-FFF2-40B4-BE49-F238E27FC236}">
                <a16:creationId xmlns:a16="http://schemas.microsoft.com/office/drawing/2014/main" id="{4C52BF47-3BA8-40C3-837A-598BF551B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6863" y="2806700"/>
            <a:ext cx="38703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 altLang="pt-BR" sz="2000">
                <a:solidFill>
                  <a:srgbClr val="293E3F"/>
                </a:solidFill>
              </a:rPr>
              <a:t>Faça seu cadastro em nosso banco de talentos utilizando o QRCode</a:t>
            </a:r>
          </a:p>
        </p:txBody>
      </p:sp>
      <p:pic>
        <p:nvPicPr>
          <p:cNvPr id="53256" name="Imagem 20" descr="Fundo preto com letras brancas&#10;&#10;Descrição gerada automaticamente">
            <a:extLst>
              <a:ext uri="{FF2B5EF4-FFF2-40B4-BE49-F238E27FC236}">
                <a16:creationId xmlns:a16="http://schemas.microsoft.com/office/drawing/2014/main" id="{F67BBEB8-5369-47AD-9960-E290963C5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177800"/>
            <a:ext cx="192722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7" name="Imagem 5">
            <a:extLst>
              <a:ext uri="{FF2B5EF4-FFF2-40B4-BE49-F238E27FC236}">
                <a16:creationId xmlns:a16="http://schemas.microsoft.com/office/drawing/2014/main" id="{1778F57B-0901-48EF-AD25-1CEF09D68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92075"/>
            <a:ext cx="5480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E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Imagem 2" descr="Uma imagem contendo flor, desenho&#10;&#10;Descrição gerada automaticamente">
            <a:extLst>
              <a:ext uri="{FF2B5EF4-FFF2-40B4-BE49-F238E27FC236}">
                <a16:creationId xmlns:a16="http://schemas.microsoft.com/office/drawing/2014/main" id="{41602310-E19F-4BAC-8215-71FE0BEF9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75" y="0"/>
            <a:ext cx="7232650" cy="5143500"/>
          </a:xfrm>
          <a:prstGeom prst="rect">
            <a:avLst/>
          </a:prstGeom>
          <a:solidFill>
            <a:srgbClr val="293E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11532</TotalTime>
  <Words>376</Words>
  <Application>Microsoft Office PowerPoint</Application>
  <PresentationFormat>Apresentação na tela (16:9)</PresentationFormat>
  <Paragraphs>82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21</vt:i4>
      </vt:variant>
    </vt:vector>
  </HeadingPairs>
  <TitlesOfParts>
    <vt:vector size="33" baseType="lpstr">
      <vt:lpstr>Arial</vt:lpstr>
      <vt:lpstr>Calibri</vt:lpstr>
      <vt:lpstr>Lato</vt:lpstr>
      <vt:lpstr>Lato Black</vt:lpstr>
      <vt:lpstr>Roboto</vt:lpstr>
      <vt:lpstr>Roboto Black</vt:lpstr>
      <vt:lpstr>Roboto Condensed</vt:lpstr>
      <vt:lpstr>Roboto Light</vt:lpstr>
      <vt:lpstr>Roboto Medium</vt:lpstr>
      <vt:lpstr>Roboto Thin</vt:lpstr>
      <vt:lpstr>Personalizar design</vt:lpstr>
      <vt:lpstr>1_Personalizar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Globalcode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para Líderes e Gerentes</dc:title>
  <dc:creator>Elaine Quintino da Silva</dc:creator>
  <cp:lastModifiedBy>Thiago Vasconcelos Costa Freire</cp:lastModifiedBy>
  <cp:revision>157</cp:revision>
  <dcterms:created xsi:type="dcterms:W3CDTF">2008-09-08T18:46:53Z</dcterms:created>
  <dcterms:modified xsi:type="dcterms:W3CDTF">2019-10-14T12:31:02Z</dcterms:modified>
</cp:coreProperties>
</file>